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handoutMasterIdLst>
    <p:handoutMasterId r:id="rId12"/>
  </p:handoutMasterIdLst>
  <p:sldIdLst>
    <p:sldId id="263" r:id="rId2"/>
    <p:sldId id="259" r:id="rId3"/>
    <p:sldId id="264" r:id="rId4"/>
    <p:sldId id="260" r:id="rId5"/>
    <p:sldId id="261" r:id="rId6"/>
    <p:sldId id="267" r:id="rId7"/>
    <p:sldId id="266" r:id="rId8"/>
    <p:sldId id="265"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704" autoAdjust="0"/>
  </p:normalViewPr>
  <p:slideViewPr>
    <p:cSldViewPr snapToGrid="0">
      <p:cViewPr varScale="1">
        <p:scale>
          <a:sx n="101" d="100"/>
          <a:sy n="101" d="100"/>
        </p:scale>
        <p:origin x="138" y="324"/>
      </p:cViewPr>
      <p:guideLst/>
    </p:cSldViewPr>
  </p:slideViewPr>
  <p:notesTextViewPr>
    <p:cViewPr>
      <p:scale>
        <a:sx n="1" d="1"/>
        <a:sy n="1" d="1"/>
      </p:scale>
      <p:origin x="0" y="0"/>
    </p:cViewPr>
  </p:notesTextViewPr>
  <p:notesViewPr>
    <p:cSldViewPr snapToGrid="0" showGuides="1">
      <p:cViewPr varScale="1">
        <p:scale>
          <a:sx n="79" d="100"/>
          <a:sy n="79" d="100"/>
        </p:scale>
        <p:origin x="319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4.png"/><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C41D99-2FBF-47E4-A9AF-C18B22062BC8}" type="doc">
      <dgm:prSet loTypeId="urn:microsoft.com/office/officeart/2005/8/layout/pictureOrgChart+Icon" loCatId="hierarchy" qsTypeId="urn:microsoft.com/office/officeart/2005/8/quickstyle/simple1" qsCatId="simple" csTypeId="urn:microsoft.com/office/officeart/2005/8/colors/accent1_2" csCatId="accent1" phldr="1"/>
      <dgm:spPr/>
      <dgm:t>
        <a:bodyPr/>
        <a:lstStyle/>
        <a:p>
          <a:endParaRPr lang="en-IN"/>
        </a:p>
      </dgm:t>
    </dgm:pt>
    <dgm:pt modelId="{BDF23224-98BC-4A1B-B8AE-0C70C147095D}">
      <dgm:prSet phldrT="[Text]"/>
      <dgm:spPr>
        <a:blipFill rotWithShape="0">
          <a:blip xmlns:r="http://schemas.openxmlformats.org/officeDocument/2006/relationships" r:embed="rId1"/>
          <a:srcRect/>
          <a:stretch>
            <a:fillRect l="-23000" r="-23000"/>
          </a:stretch>
        </a:blipFill>
      </dgm:spPr>
      <dgm:t>
        <a:bodyPr/>
        <a:lstStyle/>
        <a:p>
          <a:pPr algn="l"/>
          <a:r>
            <a:rPr lang="en-US" dirty="0"/>
            <a:t>Dust </a:t>
          </a:r>
          <a:endParaRPr lang="en-IN" dirty="0"/>
        </a:p>
      </dgm:t>
    </dgm:pt>
    <dgm:pt modelId="{0D1B5D53-E816-42E4-9536-199E0755ECB7}" type="parTrans" cxnId="{A881110D-718B-4AAE-A256-877A6ED076E2}">
      <dgm:prSet/>
      <dgm:spPr/>
      <dgm:t>
        <a:bodyPr/>
        <a:lstStyle/>
        <a:p>
          <a:endParaRPr lang="en-IN"/>
        </a:p>
      </dgm:t>
    </dgm:pt>
    <dgm:pt modelId="{9EA4CF60-75CC-4E34-88E2-E5C20CF2A46B}" type="sibTrans" cxnId="{A881110D-718B-4AAE-A256-877A6ED076E2}">
      <dgm:prSet/>
      <dgm:spPr/>
      <dgm:t>
        <a:bodyPr/>
        <a:lstStyle/>
        <a:p>
          <a:endParaRPr lang="en-IN"/>
        </a:p>
      </dgm:t>
    </dgm:pt>
    <dgm:pt modelId="{7EEB1CC7-4033-4E30-ABBC-768420DAC42D}" type="asst">
      <dgm:prSet phldrT="[Text]"/>
      <dgm:spPr>
        <a:blipFill rotWithShape="0">
          <a:blip xmlns:r="http://schemas.openxmlformats.org/officeDocument/2006/relationships" r:embed="rId2"/>
          <a:srcRect/>
          <a:stretch>
            <a:fillRect l="-41000" r="-41000"/>
          </a:stretch>
        </a:blipFill>
      </dgm:spPr>
      <dgm:t>
        <a:bodyPr/>
        <a:lstStyle/>
        <a:p>
          <a:r>
            <a:rPr lang="en-US" dirty="0"/>
            <a:t>Rust</a:t>
          </a:r>
          <a:endParaRPr lang="en-IN" dirty="0"/>
        </a:p>
      </dgm:t>
    </dgm:pt>
    <dgm:pt modelId="{00157CB2-2D5F-450D-B05E-95CC553125BC}" type="parTrans" cxnId="{7BB0AFA1-E6C2-4B91-9EF4-A315C6C9C471}">
      <dgm:prSet/>
      <dgm:spPr/>
      <dgm:t>
        <a:bodyPr/>
        <a:lstStyle/>
        <a:p>
          <a:endParaRPr lang="en-IN"/>
        </a:p>
      </dgm:t>
    </dgm:pt>
    <dgm:pt modelId="{EF626FC4-9931-41D1-ABA9-41AA5226C225}" type="sibTrans" cxnId="{7BB0AFA1-E6C2-4B91-9EF4-A315C6C9C471}">
      <dgm:prSet/>
      <dgm:spPr/>
      <dgm:t>
        <a:bodyPr/>
        <a:lstStyle/>
        <a:p>
          <a:endParaRPr lang="en-IN"/>
        </a:p>
      </dgm:t>
    </dgm:pt>
    <dgm:pt modelId="{0D9B8AD4-667B-4851-97F1-9FECFDA7BA64}">
      <dgm:prSet phldrT="[Text]"/>
      <dgm:spPr>
        <a:blipFill rotWithShape="0">
          <a:blip xmlns:r="http://schemas.openxmlformats.org/officeDocument/2006/relationships" r:embed="rId3"/>
          <a:srcRect/>
          <a:stretch>
            <a:fillRect l="-39000" r="-39000"/>
          </a:stretch>
        </a:blipFill>
      </dgm:spPr>
      <dgm:t>
        <a:bodyPr/>
        <a:lstStyle/>
        <a:p>
          <a:r>
            <a:rPr lang="en-US" u="none" dirty="0"/>
            <a:t>Icing</a:t>
          </a:r>
          <a:endParaRPr lang="en-IN" u="none" dirty="0"/>
        </a:p>
      </dgm:t>
    </dgm:pt>
    <dgm:pt modelId="{0BF341AC-7807-4436-B756-AA573AB15A3A}" type="parTrans" cxnId="{0BF5E413-BA09-49B6-97B3-A8680D545AF0}">
      <dgm:prSet/>
      <dgm:spPr/>
      <dgm:t>
        <a:bodyPr/>
        <a:lstStyle/>
        <a:p>
          <a:endParaRPr lang="en-IN"/>
        </a:p>
      </dgm:t>
    </dgm:pt>
    <dgm:pt modelId="{17DB2A3D-867E-4432-AE16-3F24F9983A8B}" type="sibTrans" cxnId="{0BF5E413-BA09-49B6-97B3-A8680D545AF0}">
      <dgm:prSet/>
      <dgm:spPr/>
      <dgm:t>
        <a:bodyPr/>
        <a:lstStyle/>
        <a:p>
          <a:endParaRPr lang="en-IN"/>
        </a:p>
      </dgm:t>
    </dgm:pt>
    <dgm:pt modelId="{42B85DF2-9B43-4075-B246-13C1A1D7C78D}">
      <dgm:prSet phldrT="[Text]"/>
      <dgm:spPr>
        <a:blipFill rotWithShape="0">
          <a:blip xmlns:r="http://schemas.openxmlformats.org/officeDocument/2006/relationships" r:embed="rId4"/>
          <a:srcRect/>
          <a:stretch>
            <a:fillRect l="-39000" r="-39000"/>
          </a:stretch>
        </a:blipFill>
      </dgm:spPr>
      <dgm:t>
        <a:bodyPr/>
        <a:lstStyle/>
        <a:p>
          <a:r>
            <a:rPr lang="en-US" dirty="0"/>
            <a:t>Animal Damage</a:t>
          </a:r>
          <a:endParaRPr lang="en-IN" dirty="0"/>
        </a:p>
      </dgm:t>
    </dgm:pt>
    <dgm:pt modelId="{44144910-A34A-4633-8FAF-A5A3AC2F304F}" type="parTrans" cxnId="{D0CD0483-CCAE-4922-A0F5-4AC1535C9ED4}">
      <dgm:prSet/>
      <dgm:spPr/>
      <dgm:t>
        <a:bodyPr/>
        <a:lstStyle/>
        <a:p>
          <a:endParaRPr lang="en-IN"/>
        </a:p>
      </dgm:t>
    </dgm:pt>
    <dgm:pt modelId="{012BCA63-A509-4FFF-BA98-47618EAB32A2}" type="sibTrans" cxnId="{D0CD0483-CCAE-4922-A0F5-4AC1535C9ED4}">
      <dgm:prSet/>
      <dgm:spPr/>
      <dgm:t>
        <a:bodyPr/>
        <a:lstStyle/>
        <a:p>
          <a:endParaRPr lang="en-IN"/>
        </a:p>
      </dgm:t>
    </dgm:pt>
    <dgm:pt modelId="{B55E4657-0623-42B8-8FA6-BC19F3550CD6}">
      <dgm:prSet phldrT="[Text]"/>
      <dgm:spPr>
        <a:blipFill rotWithShape="0">
          <a:blip xmlns:r="http://schemas.openxmlformats.org/officeDocument/2006/relationships" r:embed="rId5"/>
          <a:srcRect/>
          <a:stretch>
            <a:fillRect l="-50000" r="-50000"/>
          </a:stretch>
        </a:blipFill>
      </dgm:spPr>
      <dgm:t>
        <a:bodyPr/>
        <a:lstStyle/>
        <a:p>
          <a:r>
            <a:rPr lang="en-US" dirty="0"/>
            <a:t>Hailstorm</a:t>
          </a:r>
          <a:endParaRPr lang="en-IN" dirty="0"/>
        </a:p>
      </dgm:t>
    </dgm:pt>
    <dgm:pt modelId="{F62811AA-B05E-4A9D-A8FD-083069942A12}" type="parTrans" cxnId="{0C9DA21F-5655-45A9-AD06-A0D1B4B7192B}">
      <dgm:prSet/>
      <dgm:spPr/>
      <dgm:t>
        <a:bodyPr/>
        <a:lstStyle/>
        <a:p>
          <a:endParaRPr lang="en-IN"/>
        </a:p>
      </dgm:t>
    </dgm:pt>
    <dgm:pt modelId="{55B63D0D-3B7A-48AC-984E-37A2E8CE06B5}" type="sibTrans" cxnId="{0C9DA21F-5655-45A9-AD06-A0D1B4B7192B}">
      <dgm:prSet/>
      <dgm:spPr/>
      <dgm:t>
        <a:bodyPr/>
        <a:lstStyle/>
        <a:p>
          <a:endParaRPr lang="en-IN"/>
        </a:p>
      </dgm:t>
    </dgm:pt>
    <dgm:pt modelId="{064A3463-748C-45E6-AF35-23F8E40734AC}" type="pres">
      <dgm:prSet presAssocID="{B8C41D99-2FBF-47E4-A9AF-C18B22062BC8}" presName="hierChild1" presStyleCnt="0">
        <dgm:presLayoutVars>
          <dgm:orgChart val="1"/>
          <dgm:chPref val="1"/>
          <dgm:dir/>
          <dgm:animOne val="branch"/>
          <dgm:animLvl val="lvl"/>
          <dgm:resizeHandles/>
        </dgm:presLayoutVars>
      </dgm:prSet>
      <dgm:spPr/>
    </dgm:pt>
    <dgm:pt modelId="{D5D1143E-6ADA-4178-9713-4FABF9F8A206}" type="pres">
      <dgm:prSet presAssocID="{BDF23224-98BC-4A1B-B8AE-0C70C147095D}" presName="hierRoot1" presStyleCnt="0">
        <dgm:presLayoutVars>
          <dgm:hierBranch val="init"/>
        </dgm:presLayoutVars>
      </dgm:prSet>
      <dgm:spPr/>
    </dgm:pt>
    <dgm:pt modelId="{6A9A2CDD-68E5-4D2F-A8F3-A98140191784}" type="pres">
      <dgm:prSet presAssocID="{BDF23224-98BC-4A1B-B8AE-0C70C147095D}" presName="rootComposite1" presStyleCnt="0"/>
      <dgm:spPr/>
    </dgm:pt>
    <dgm:pt modelId="{102A6DBE-6A66-4643-8725-FC926268D465}" type="pres">
      <dgm:prSet presAssocID="{BDF23224-98BC-4A1B-B8AE-0C70C147095D}" presName="rootText1" presStyleLbl="node0" presStyleIdx="0" presStyleCnt="1">
        <dgm:presLayoutVars>
          <dgm:chPref val="3"/>
        </dgm:presLayoutVars>
      </dgm:prSet>
      <dgm:spPr/>
    </dgm:pt>
    <dgm:pt modelId="{D6E86731-1040-4466-97DF-2DBC522DA1D1}" type="pres">
      <dgm:prSet presAssocID="{BDF23224-98BC-4A1B-B8AE-0C70C147095D}" presName="rootPict1" presStyleLbl="alignImgPlace1" presStyleIdx="0" presStyleCnt="5" custAng="10800000" custFlipVert="1" custFlipHor="1" custScaleX="22699" custScaleY="5418" custLinFactX="204219" custLinFactY="69582" custLinFactNeighborX="300000" custLinFactNeighborY="100000"/>
      <dgm:spPr>
        <a:blipFill rotWithShape="1">
          <a:blip xmlns:r="http://schemas.openxmlformats.org/officeDocument/2006/relationships" r:embed="rId1"/>
          <a:srcRect/>
          <a:stretch>
            <a:fillRect l="-21000" r="-21000"/>
          </a:stretch>
        </a:blipFill>
        <a:ln>
          <a:solidFill>
            <a:srgbClr val="92D050"/>
          </a:solidFill>
        </a:ln>
      </dgm:spPr>
    </dgm:pt>
    <dgm:pt modelId="{99A65137-0B0B-46F1-9C16-ACD459F042F2}" type="pres">
      <dgm:prSet presAssocID="{BDF23224-98BC-4A1B-B8AE-0C70C147095D}" presName="rootConnector1" presStyleLbl="node1" presStyleIdx="0" presStyleCnt="0"/>
      <dgm:spPr/>
    </dgm:pt>
    <dgm:pt modelId="{900C017A-9287-4041-8258-1383F04588AF}" type="pres">
      <dgm:prSet presAssocID="{BDF23224-98BC-4A1B-B8AE-0C70C147095D}" presName="hierChild2" presStyleCnt="0"/>
      <dgm:spPr/>
    </dgm:pt>
    <dgm:pt modelId="{D2B4CCB0-87E1-4C04-B41F-8E35E39B7C29}" type="pres">
      <dgm:prSet presAssocID="{0BF341AC-7807-4436-B756-AA573AB15A3A}" presName="Name37" presStyleLbl="parChTrans1D2" presStyleIdx="0" presStyleCnt="4"/>
      <dgm:spPr/>
    </dgm:pt>
    <dgm:pt modelId="{41A7BB47-A00E-41C8-8F1F-39E2FF837C33}" type="pres">
      <dgm:prSet presAssocID="{0D9B8AD4-667B-4851-97F1-9FECFDA7BA64}" presName="hierRoot2" presStyleCnt="0">
        <dgm:presLayoutVars>
          <dgm:hierBranch val="init"/>
        </dgm:presLayoutVars>
      </dgm:prSet>
      <dgm:spPr/>
    </dgm:pt>
    <dgm:pt modelId="{B2F2D895-A33F-4D3C-A6C7-A283ABE11BFD}" type="pres">
      <dgm:prSet presAssocID="{0D9B8AD4-667B-4851-97F1-9FECFDA7BA64}" presName="rootComposite" presStyleCnt="0"/>
      <dgm:spPr/>
    </dgm:pt>
    <dgm:pt modelId="{FF0E8CE3-A057-4195-8A0E-0A25DD43F02A}" type="pres">
      <dgm:prSet presAssocID="{0D9B8AD4-667B-4851-97F1-9FECFDA7BA64}" presName="rootText" presStyleLbl="node2" presStyleIdx="0" presStyleCnt="3">
        <dgm:presLayoutVars>
          <dgm:chPref val="3"/>
        </dgm:presLayoutVars>
      </dgm:prSet>
      <dgm:spPr/>
    </dgm:pt>
    <dgm:pt modelId="{46206AD6-06D8-4F4D-9F33-BE8F4833D5FC}" type="pres">
      <dgm:prSet presAssocID="{0D9B8AD4-667B-4851-97F1-9FECFDA7BA64}" presName="rootPict" presStyleLbl="alignImgPlace1" presStyleIdx="1" presStyleCnt="5" custFlipVert="1" custFlipHor="1" custScaleX="24833" custScaleY="29718" custLinFactX="445884" custLinFactY="-100000" custLinFactNeighborX="500000" custLinFactNeighborY="-102670"/>
      <dgm:spPr>
        <a:blipFill rotWithShape="1">
          <a:blip xmlns:r="http://schemas.openxmlformats.org/officeDocument/2006/relationships" r:embed="rId1"/>
          <a:srcRect/>
          <a:stretch>
            <a:fillRect l="-47000" r="-47000"/>
          </a:stretch>
        </a:blipFill>
      </dgm:spPr>
    </dgm:pt>
    <dgm:pt modelId="{D32AE93B-A160-4604-A220-6809CAFCF9AF}" type="pres">
      <dgm:prSet presAssocID="{0D9B8AD4-667B-4851-97F1-9FECFDA7BA64}" presName="rootConnector" presStyleLbl="node2" presStyleIdx="0" presStyleCnt="3"/>
      <dgm:spPr/>
    </dgm:pt>
    <dgm:pt modelId="{BB407311-E9D1-4420-B895-5D9958B02452}" type="pres">
      <dgm:prSet presAssocID="{0D9B8AD4-667B-4851-97F1-9FECFDA7BA64}" presName="hierChild4" presStyleCnt="0"/>
      <dgm:spPr/>
    </dgm:pt>
    <dgm:pt modelId="{B1BA3314-62B2-4A33-BDE8-0A9558E47A18}" type="pres">
      <dgm:prSet presAssocID="{0D9B8AD4-667B-4851-97F1-9FECFDA7BA64}" presName="hierChild5" presStyleCnt="0"/>
      <dgm:spPr/>
    </dgm:pt>
    <dgm:pt modelId="{63C6F1CC-1442-4C81-AA53-CC4D0FB304B7}" type="pres">
      <dgm:prSet presAssocID="{44144910-A34A-4633-8FAF-A5A3AC2F304F}" presName="Name37" presStyleLbl="parChTrans1D2" presStyleIdx="1" presStyleCnt="4"/>
      <dgm:spPr/>
    </dgm:pt>
    <dgm:pt modelId="{45BEE2C1-5F23-4265-BFAF-3328131E7E73}" type="pres">
      <dgm:prSet presAssocID="{42B85DF2-9B43-4075-B246-13C1A1D7C78D}" presName="hierRoot2" presStyleCnt="0">
        <dgm:presLayoutVars>
          <dgm:hierBranch val="init"/>
        </dgm:presLayoutVars>
      </dgm:prSet>
      <dgm:spPr/>
    </dgm:pt>
    <dgm:pt modelId="{A6D732F7-6C8E-4CCF-83B3-18DA8F98ECE3}" type="pres">
      <dgm:prSet presAssocID="{42B85DF2-9B43-4075-B246-13C1A1D7C78D}" presName="rootComposite" presStyleCnt="0"/>
      <dgm:spPr/>
    </dgm:pt>
    <dgm:pt modelId="{1A407D34-617D-4EA9-BFA6-CCF00E287D5D}" type="pres">
      <dgm:prSet presAssocID="{42B85DF2-9B43-4075-B246-13C1A1D7C78D}" presName="rootText" presStyleLbl="node2" presStyleIdx="1" presStyleCnt="3">
        <dgm:presLayoutVars>
          <dgm:chPref val="3"/>
        </dgm:presLayoutVars>
      </dgm:prSet>
      <dgm:spPr/>
    </dgm:pt>
    <dgm:pt modelId="{D24E59FA-AEE3-4506-924E-81FA4C06086A}" type="pres">
      <dgm:prSet presAssocID="{42B85DF2-9B43-4075-B246-13C1A1D7C78D}" presName="rootPict" presStyleLbl="alignImgPlace1" presStyleIdx="2" presStyleCnt="5" custLinFactX="245041" custLinFactY="-100000" custLinFactNeighborX="300000" custLinFactNeighborY="-147313"/>
      <dgm:spPr>
        <a:blipFill rotWithShape="1">
          <a:blip xmlns:r="http://schemas.openxmlformats.org/officeDocument/2006/relationships" r:embed="rId1"/>
          <a:srcRect/>
          <a:stretch>
            <a:fillRect l="-47000" r="-47000"/>
          </a:stretch>
        </a:blipFill>
      </dgm:spPr>
    </dgm:pt>
    <dgm:pt modelId="{B407B2E7-4A01-4CDB-92C2-D254E894393E}" type="pres">
      <dgm:prSet presAssocID="{42B85DF2-9B43-4075-B246-13C1A1D7C78D}" presName="rootConnector" presStyleLbl="node2" presStyleIdx="1" presStyleCnt="3"/>
      <dgm:spPr/>
    </dgm:pt>
    <dgm:pt modelId="{A33CDBE6-B166-485E-87D2-CFB1EBA8760C}" type="pres">
      <dgm:prSet presAssocID="{42B85DF2-9B43-4075-B246-13C1A1D7C78D}" presName="hierChild4" presStyleCnt="0"/>
      <dgm:spPr/>
    </dgm:pt>
    <dgm:pt modelId="{313B2065-547A-44AA-95B7-2720648717C9}" type="pres">
      <dgm:prSet presAssocID="{42B85DF2-9B43-4075-B246-13C1A1D7C78D}" presName="hierChild5" presStyleCnt="0"/>
      <dgm:spPr/>
    </dgm:pt>
    <dgm:pt modelId="{9B1D1EC6-50A7-4D1C-B6C2-EF120CEB797E}" type="pres">
      <dgm:prSet presAssocID="{F62811AA-B05E-4A9D-A8FD-083069942A12}" presName="Name37" presStyleLbl="parChTrans1D2" presStyleIdx="2" presStyleCnt="4"/>
      <dgm:spPr/>
    </dgm:pt>
    <dgm:pt modelId="{72E643CE-51AD-46B3-BCE3-F4BBAAEABF11}" type="pres">
      <dgm:prSet presAssocID="{B55E4657-0623-42B8-8FA6-BC19F3550CD6}" presName="hierRoot2" presStyleCnt="0">
        <dgm:presLayoutVars>
          <dgm:hierBranch val="init"/>
        </dgm:presLayoutVars>
      </dgm:prSet>
      <dgm:spPr/>
    </dgm:pt>
    <dgm:pt modelId="{7720297B-2809-42CE-8696-02EB5362D2C2}" type="pres">
      <dgm:prSet presAssocID="{B55E4657-0623-42B8-8FA6-BC19F3550CD6}" presName="rootComposite" presStyleCnt="0"/>
      <dgm:spPr/>
    </dgm:pt>
    <dgm:pt modelId="{CF03D655-A1F9-4987-89D5-507274E15F6D}" type="pres">
      <dgm:prSet presAssocID="{B55E4657-0623-42B8-8FA6-BC19F3550CD6}" presName="rootText" presStyleLbl="node2" presStyleIdx="2" presStyleCnt="3">
        <dgm:presLayoutVars>
          <dgm:chPref val="3"/>
        </dgm:presLayoutVars>
      </dgm:prSet>
      <dgm:spPr/>
    </dgm:pt>
    <dgm:pt modelId="{BE1B09C1-AD07-4F47-9472-FB32E7D610E0}" type="pres">
      <dgm:prSet presAssocID="{B55E4657-0623-42B8-8FA6-BC19F3550CD6}" presName="rootPict" presStyleLbl="alignImgPlace1" presStyleIdx="3" presStyleCnt="5" custFlipVert="1" custScaleX="170316" custScaleY="5117" custLinFactX="44456" custLinFactY="-100000" custLinFactNeighborX="100000" custLinFactNeighborY="-105472"/>
      <dgm:spPr>
        <a:blipFill rotWithShape="1">
          <a:blip xmlns:r="http://schemas.openxmlformats.org/officeDocument/2006/relationships" r:embed="rId1"/>
          <a:srcRect/>
          <a:stretch>
            <a:fillRect l="-47000" r="-47000"/>
          </a:stretch>
        </a:blipFill>
      </dgm:spPr>
    </dgm:pt>
    <dgm:pt modelId="{C0726414-670C-4161-A902-536B117BA673}" type="pres">
      <dgm:prSet presAssocID="{B55E4657-0623-42B8-8FA6-BC19F3550CD6}" presName="rootConnector" presStyleLbl="node2" presStyleIdx="2" presStyleCnt="3"/>
      <dgm:spPr/>
    </dgm:pt>
    <dgm:pt modelId="{42AE92E8-98C8-43A6-8B18-150CD1CABBB6}" type="pres">
      <dgm:prSet presAssocID="{B55E4657-0623-42B8-8FA6-BC19F3550CD6}" presName="hierChild4" presStyleCnt="0"/>
      <dgm:spPr/>
    </dgm:pt>
    <dgm:pt modelId="{7BD7C0D2-5341-4DB3-B7FF-4CEBAAC51D2C}" type="pres">
      <dgm:prSet presAssocID="{B55E4657-0623-42B8-8FA6-BC19F3550CD6}" presName="hierChild5" presStyleCnt="0"/>
      <dgm:spPr/>
    </dgm:pt>
    <dgm:pt modelId="{79E3240B-A6C9-4006-850D-CE478510BED2}" type="pres">
      <dgm:prSet presAssocID="{BDF23224-98BC-4A1B-B8AE-0C70C147095D}" presName="hierChild3" presStyleCnt="0"/>
      <dgm:spPr/>
    </dgm:pt>
    <dgm:pt modelId="{BFA773AF-4584-46B7-9DBF-55ACBE2A7E88}" type="pres">
      <dgm:prSet presAssocID="{00157CB2-2D5F-450D-B05E-95CC553125BC}" presName="Name111" presStyleLbl="parChTrans1D2" presStyleIdx="3" presStyleCnt="4"/>
      <dgm:spPr/>
    </dgm:pt>
    <dgm:pt modelId="{60DEDD0A-23EF-4380-A91D-A322A3E59554}" type="pres">
      <dgm:prSet presAssocID="{7EEB1CC7-4033-4E30-ABBC-768420DAC42D}" presName="hierRoot3" presStyleCnt="0">
        <dgm:presLayoutVars>
          <dgm:hierBranch val="init"/>
        </dgm:presLayoutVars>
      </dgm:prSet>
      <dgm:spPr/>
    </dgm:pt>
    <dgm:pt modelId="{9558C01A-FCC6-4583-B5CC-AEF3761EEC73}" type="pres">
      <dgm:prSet presAssocID="{7EEB1CC7-4033-4E30-ABBC-768420DAC42D}" presName="rootComposite3" presStyleCnt="0"/>
      <dgm:spPr/>
    </dgm:pt>
    <dgm:pt modelId="{926A288A-5754-414A-B1EA-4F9B38DEBFB8}" type="pres">
      <dgm:prSet presAssocID="{7EEB1CC7-4033-4E30-ABBC-768420DAC42D}" presName="rootText3" presStyleLbl="asst1" presStyleIdx="0" presStyleCnt="1">
        <dgm:presLayoutVars>
          <dgm:chPref val="3"/>
        </dgm:presLayoutVars>
      </dgm:prSet>
      <dgm:spPr/>
    </dgm:pt>
    <dgm:pt modelId="{670C773F-471B-4A8D-A17C-AB3288A7E61F}" type="pres">
      <dgm:prSet presAssocID="{7EEB1CC7-4033-4E30-ABBC-768420DAC42D}" presName="rootPict3" presStyleLbl="alignImgPlace1" presStyleIdx="4" presStyleCnt="5" custScaleX="273871" custScaleY="172580" custLinFactX="328026" custLinFactNeighborX="400000" custLinFactNeighborY="-73628"/>
      <dgm:spPr>
        <a:blipFill rotWithShape="1">
          <a:blip xmlns:r="http://schemas.openxmlformats.org/officeDocument/2006/relationships" r:embed="rId6"/>
          <a:srcRect/>
          <a:stretch>
            <a:fillRect l="-54000" r="-54000"/>
          </a:stretch>
        </a:blipFill>
      </dgm:spPr>
    </dgm:pt>
    <dgm:pt modelId="{7374D35E-4D3E-4F28-9789-6A324322A3E7}" type="pres">
      <dgm:prSet presAssocID="{7EEB1CC7-4033-4E30-ABBC-768420DAC42D}" presName="rootConnector3" presStyleLbl="asst1" presStyleIdx="0" presStyleCnt="1"/>
      <dgm:spPr/>
    </dgm:pt>
    <dgm:pt modelId="{6E242D4D-8432-4AE4-BB6E-317C045C77A9}" type="pres">
      <dgm:prSet presAssocID="{7EEB1CC7-4033-4E30-ABBC-768420DAC42D}" presName="hierChild6" presStyleCnt="0"/>
      <dgm:spPr/>
    </dgm:pt>
    <dgm:pt modelId="{CC1077F8-5E6D-4E5B-9147-3BE15CF4138A}" type="pres">
      <dgm:prSet presAssocID="{7EEB1CC7-4033-4E30-ABBC-768420DAC42D}" presName="hierChild7" presStyleCnt="0"/>
      <dgm:spPr/>
    </dgm:pt>
  </dgm:ptLst>
  <dgm:cxnLst>
    <dgm:cxn modelId="{A881110D-718B-4AAE-A256-877A6ED076E2}" srcId="{B8C41D99-2FBF-47E4-A9AF-C18B22062BC8}" destId="{BDF23224-98BC-4A1B-B8AE-0C70C147095D}" srcOrd="0" destOrd="0" parTransId="{0D1B5D53-E816-42E4-9536-199E0755ECB7}" sibTransId="{9EA4CF60-75CC-4E34-88E2-E5C20CF2A46B}"/>
    <dgm:cxn modelId="{FFD2C611-85AA-454B-8AF4-CB66111F444D}" type="presOf" srcId="{0D9B8AD4-667B-4851-97F1-9FECFDA7BA64}" destId="{FF0E8CE3-A057-4195-8A0E-0A25DD43F02A}" srcOrd="0" destOrd="0" presId="urn:microsoft.com/office/officeart/2005/8/layout/pictureOrgChart+Icon"/>
    <dgm:cxn modelId="{0BF5E413-BA09-49B6-97B3-A8680D545AF0}" srcId="{BDF23224-98BC-4A1B-B8AE-0C70C147095D}" destId="{0D9B8AD4-667B-4851-97F1-9FECFDA7BA64}" srcOrd="1" destOrd="0" parTransId="{0BF341AC-7807-4436-B756-AA573AB15A3A}" sibTransId="{17DB2A3D-867E-4432-AE16-3F24F9983A8B}"/>
    <dgm:cxn modelId="{C7FB1317-9055-409C-9E2C-E2009206CAE4}" type="presOf" srcId="{44144910-A34A-4633-8FAF-A5A3AC2F304F}" destId="{63C6F1CC-1442-4C81-AA53-CC4D0FB304B7}" srcOrd="0" destOrd="0" presId="urn:microsoft.com/office/officeart/2005/8/layout/pictureOrgChart+Icon"/>
    <dgm:cxn modelId="{EEB0E51E-1643-495E-9CD6-8DED9FE5AEC6}" type="presOf" srcId="{B8C41D99-2FBF-47E4-A9AF-C18B22062BC8}" destId="{064A3463-748C-45E6-AF35-23F8E40734AC}" srcOrd="0" destOrd="0" presId="urn:microsoft.com/office/officeart/2005/8/layout/pictureOrgChart+Icon"/>
    <dgm:cxn modelId="{0C9DA21F-5655-45A9-AD06-A0D1B4B7192B}" srcId="{BDF23224-98BC-4A1B-B8AE-0C70C147095D}" destId="{B55E4657-0623-42B8-8FA6-BC19F3550CD6}" srcOrd="3" destOrd="0" parTransId="{F62811AA-B05E-4A9D-A8FD-083069942A12}" sibTransId="{55B63D0D-3B7A-48AC-984E-37A2E8CE06B5}"/>
    <dgm:cxn modelId="{AFF8102B-9A5E-4AD0-A4DD-D82D1D8AE25B}" type="presOf" srcId="{0D9B8AD4-667B-4851-97F1-9FECFDA7BA64}" destId="{D32AE93B-A160-4604-A220-6809CAFCF9AF}" srcOrd="1" destOrd="0" presId="urn:microsoft.com/office/officeart/2005/8/layout/pictureOrgChart+Icon"/>
    <dgm:cxn modelId="{C75C4738-62A1-489B-BC41-7068E05F2F26}" type="presOf" srcId="{B55E4657-0623-42B8-8FA6-BC19F3550CD6}" destId="{C0726414-670C-4161-A902-536B117BA673}" srcOrd="1" destOrd="0" presId="urn:microsoft.com/office/officeart/2005/8/layout/pictureOrgChart+Icon"/>
    <dgm:cxn modelId="{77104462-8442-4966-A084-439DE890502C}" type="presOf" srcId="{7EEB1CC7-4033-4E30-ABBC-768420DAC42D}" destId="{926A288A-5754-414A-B1EA-4F9B38DEBFB8}" srcOrd="0" destOrd="0" presId="urn:microsoft.com/office/officeart/2005/8/layout/pictureOrgChart+Icon"/>
    <dgm:cxn modelId="{F1D17C4E-592D-476E-AB3A-8BB434F45B12}" type="presOf" srcId="{BDF23224-98BC-4A1B-B8AE-0C70C147095D}" destId="{102A6DBE-6A66-4643-8725-FC926268D465}" srcOrd="0" destOrd="0" presId="urn:microsoft.com/office/officeart/2005/8/layout/pictureOrgChart+Icon"/>
    <dgm:cxn modelId="{2036C256-D46D-4CCF-99AE-AF5632075E33}" type="presOf" srcId="{00157CB2-2D5F-450D-B05E-95CC553125BC}" destId="{BFA773AF-4584-46B7-9DBF-55ACBE2A7E88}" srcOrd="0" destOrd="0" presId="urn:microsoft.com/office/officeart/2005/8/layout/pictureOrgChart+Icon"/>
    <dgm:cxn modelId="{D0CD0483-CCAE-4922-A0F5-4AC1535C9ED4}" srcId="{BDF23224-98BC-4A1B-B8AE-0C70C147095D}" destId="{42B85DF2-9B43-4075-B246-13C1A1D7C78D}" srcOrd="2" destOrd="0" parTransId="{44144910-A34A-4633-8FAF-A5A3AC2F304F}" sibTransId="{012BCA63-A509-4FFF-BA98-47618EAB32A2}"/>
    <dgm:cxn modelId="{7BB0AFA1-E6C2-4B91-9EF4-A315C6C9C471}" srcId="{BDF23224-98BC-4A1B-B8AE-0C70C147095D}" destId="{7EEB1CC7-4033-4E30-ABBC-768420DAC42D}" srcOrd="0" destOrd="0" parTransId="{00157CB2-2D5F-450D-B05E-95CC553125BC}" sibTransId="{EF626FC4-9931-41D1-ABA9-41AA5226C225}"/>
    <dgm:cxn modelId="{371E11C0-C75F-4916-95C6-CAB2A555E4D0}" type="presOf" srcId="{BDF23224-98BC-4A1B-B8AE-0C70C147095D}" destId="{99A65137-0B0B-46F1-9C16-ACD459F042F2}" srcOrd="1" destOrd="0" presId="urn:microsoft.com/office/officeart/2005/8/layout/pictureOrgChart+Icon"/>
    <dgm:cxn modelId="{0BC112C7-520E-48FF-8BFD-E2BBAFBD069E}" type="presOf" srcId="{7EEB1CC7-4033-4E30-ABBC-768420DAC42D}" destId="{7374D35E-4D3E-4F28-9789-6A324322A3E7}" srcOrd="1" destOrd="0" presId="urn:microsoft.com/office/officeart/2005/8/layout/pictureOrgChart+Icon"/>
    <dgm:cxn modelId="{33C3A8DB-66AE-4221-BCD5-2D8C971C487C}" type="presOf" srcId="{42B85DF2-9B43-4075-B246-13C1A1D7C78D}" destId="{1A407D34-617D-4EA9-BFA6-CCF00E287D5D}" srcOrd="0" destOrd="0" presId="urn:microsoft.com/office/officeart/2005/8/layout/pictureOrgChart+Icon"/>
    <dgm:cxn modelId="{4E84F7EC-09A2-4E5E-8A0E-32D830E97711}" type="presOf" srcId="{0BF341AC-7807-4436-B756-AA573AB15A3A}" destId="{D2B4CCB0-87E1-4C04-B41F-8E35E39B7C29}" srcOrd="0" destOrd="0" presId="urn:microsoft.com/office/officeart/2005/8/layout/pictureOrgChart+Icon"/>
    <dgm:cxn modelId="{B1A754EE-7337-4CA7-8EE0-A2A7BEC1ED3F}" type="presOf" srcId="{F62811AA-B05E-4A9D-A8FD-083069942A12}" destId="{9B1D1EC6-50A7-4D1C-B6C2-EF120CEB797E}" srcOrd="0" destOrd="0" presId="urn:microsoft.com/office/officeart/2005/8/layout/pictureOrgChart+Icon"/>
    <dgm:cxn modelId="{4DE26DF6-48B2-4C39-ABFA-32AAC6977DE1}" type="presOf" srcId="{B55E4657-0623-42B8-8FA6-BC19F3550CD6}" destId="{CF03D655-A1F9-4987-89D5-507274E15F6D}" srcOrd="0" destOrd="0" presId="urn:microsoft.com/office/officeart/2005/8/layout/pictureOrgChart+Icon"/>
    <dgm:cxn modelId="{EE9CADF8-2D62-46CD-A2E2-E4A432E21B26}" type="presOf" srcId="{42B85DF2-9B43-4075-B246-13C1A1D7C78D}" destId="{B407B2E7-4A01-4CDB-92C2-D254E894393E}" srcOrd="1" destOrd="0" presId="urn:microsoft.com/office/officeart/2005/8/layout/pictureOrgChart+Icon"/>
    <dgm:cxn modelId="{1BA2D6BA-0F8A-4EE9-9A69-7663C86A1581}" type="presParOf" srcId="{064A3463-748C-45E6-AF35-23F8E40734AC}" destId="{D5D1143E-6ADA-4178-9713-4FABF9F8A206}" srcOrd="0" destOrd="0" presId="urn:microsoft.com/office/officeart/2005/8/layout/pictureOrgChart+Icon"/>
    <dgm:cxn modelId="{F5D6D76F-5738-4081-84D9-3B20001FD778}" type="presParOf" srcId="{D5D1143E-6ADA-4178-9713-4FABF9F8A206}" destId="{6A9A2CDD-68E5-4D2F-A8F3-A98140191784}" srcOrd="0" destOrd="0" presId="urn:microsoft.com/office/officeart/2005/8/layout/pictureOrgChart+Icon"/>
    <dgm:cxn modelId="{8FF75405-FA9C-4CB9-8FAF-843D03BA7468}" type="presParOf" srcId="{6A9A2CDD-68E5-4D2F-A8F3-A98140191784}" destId="{102A6DBE-6A66-4643-8725-FC926268D465}" srcOrd="0" destOrd="0" presId="urn:microsoft.com/office/officeart/2005/8/layout/pictureOrgChart+Icon"/>
    <dgm:cxn modelId="{16029482-A417-4B4C-9A07-0085531CEC45}" type="presParOf" srcId="{6A9A2CDD-68E5-4D2F-A8F3-A98140191784}" destId="{D6E86731-1040-4466-97DF-2DBC522DA1D1}" srcOrd="1" destOrd="0" presId="urn:microsoft.com/office/officeart/2005/8/layout/pictureOrgChart+Icon"/>
    <dgm:cxn modelId="{9784B245-AE18-4E0C-8651-A6CAD1B66DA6}" type="presParOf" srcId="{6A9A2CDD-68E5-4D2F-A8F3-A98140191784}" destId="{99A65137-0B0B-46F1-9C16-ACD459F042F2}" srcOrd="2" destOrd="0" presId="urn:microsoft.com/office/officeart/2005/8/layout/pictureOrgChart+Icon"/>
    <dgm:cxn modelId="{976DD6D8-267D-4563-BC63-CB51B6BF446A}" type="presParOf" srcId="{D5D1143E-6ADA-4178-9713-4FABF9F8A206}" destId="{900C017A-9287-4041-8258-1383F04588AF}" srcOrd="1" destOrd="0" presId="urn:microsoft.com/office/officeart/2005/8/layout/pictureOrgChart+Icon"/>
    <dgm:cxn modelId="{A900E37F-731C-4ABF-BAFD-8DC6F37D0955}" type="presParOf" srcId="{900C017A-9287-4041-8258-1383F04588AF}" destId="{D2B4CCB0-87E1-4C04-B41F-8E35E39B7C29}" srcOrd="0" destOrd="0" presId="urn:microsoft.com/office/officeart/2005/8/layout/pictureOrgChart+Icon"/>
    <dgm:cxn modelId="{05B49B67-00C9-4024-9EA0-6C2A5066F4AD}" type="presParOf" srcId="{900C017A-9287-4041-8258-1383F04588AF}" destId="{41A7BB47-A00E-41C8-8F1F-39E2FF837C33}" srcOrd="1" destOrd="0" presId="urn:microsoft.com/office/officeart/2005/8/layout/pictureOrgChart+Icon"/>
    <dgm:cxn modelId="{419D038B-F7B8-4C43-BD63-D0D5F531C521}" type="presParOf" srcId="{41A7BB47-A00E-41C8-8F1F-39E2FF837C33}" destId="{B2F2D895-A33F-4D3C-A6C7-A283ABE11BFD}" srcOrd="0" destOrd="0" presId="urn:microsoft.com/office/officeart/2005/8/layout/pictureOrgChart+Icon"/>
    <dgm:cxn modelId="{440354AE-8594-459D-8532-86FE8A1ABE83}" type="presParOf" srcId="{B2F2D895-A33F-4D3C-A6C7-A283ABE11BFD}" destId="{FF0E8CE3-A057-4195-8A0E-0A25DD43F02A}" srcOrd="0" destOrd="0" presId="urn:microsoft.com/office/officeart/2005/8/layout/pictureOrgChart+Icon"/>
    <dgm:cxn modelId="{8799A711-DE53-4DD6-855E-41D65D1FD68E}" type="presParOf" srcId="{B2F2D895-A33F-4D3C-A6C7-A283ABE11BFD}" destId="{46206AD6-06D8-4F4D-9F33-BE8F4833D5FC}" srcOrd="1" destOrd="0" presId="urn:microsoft.com/office/officeart/2005/8/layout/pictureOrgChart+Icon"/>
    <dgm:cxn modelId="{B7926C0C-542B-43AC-A145-F1F85DD1E7A6}" type="presParOf" srcId="{B2F2D895-A33F-4D3C-A6C7-A283ABE11BFD}" destId="{D32AE93B-A160-4604-A220-6809CAFCF9AF}" srcOrd="2" destOrd="0" presId="urn:microsoft.com/office/officeart/2005/8/layout/pictureOrgChart+Icon"/>
    <dgm:cxn modelId="{4C33E48B-44A2-4EF1-9BFE-47705FAA1919}" type="presParOf" srcId="{41A7BB47-A00E-41C8-8F1F-39E2FF837C33}" destId="{BB407311-E9D1-4420-B895-5D9958B02452}" srcOrd="1" destOrd="0" presId="urn:microsoft.com/office/officeart/2005/8/layout/pictureOrgChart+Icon"/>
    <dgm:cxn modelId="{9DC04F90-9A2D-4148-9607-5EB52754D441}" type="presParOf" srcId="{41A7BB47-A00E-41C8-8F1F-39E2FF837C33}" destId="{B1BA3314-62B2-4A33-BDE8-0A9558E47A18}" srcOrd="2" destOrd="0" presId="urn:microsoft.com/office/officeart/2005/8/layout/pictureOrgChart+Icon"/>
    <dgm:cxn modelId="{D97E1E05-CB87-48CC-B1DD-73DA8AF5D246}" type="presParOf" srcId="{900C017A-9287-4041-8258-1383F04588AF}" destId="{63C6F1CC-1442-4C81-AA53-CC4D0FB304B7}" srcOrd="2" destOrd="0" presId="urn:microsoft.com/office/officeart/2005/8/layout/pictureOrgChart+Icon"/>
    <dgm:cxn modelId="{F5FEC4F9-160D-49B5-A655-204F1A9BCD1A}" type="presParOf" srcId="{900C017A-9287-4041-8258-1383F04588AF}" destId="{45BEE2C1-5F23-4265-BFAF-3328131E7E73}" srcOrd="3" destOrd="0" presId="urn:microsoft.com/office/officeart/2005/8/layout/pictureOrgChart+Icon"/>
    <dgm:cxn modelId="{D3F82133-2ED9-4013-8777-CF19B96F078B}" type="presParOf" srcId="{45BEE2C1-5F23-4265-BFAF-3328131E7E73}" destId="{A6D732F7-6C8E-4CCF-83B3-18DA8F98ECE3}" srcOrd="0" destOrd="0" presId="urn:microsoft.com/office/officeart/2005/8/layout/pictureOrgChart+Icon"/>
    <dgm:cxn modelId="{50D70228-8DC4-48B3-A727-435D29A17B6B}" type="presParOf" srcId="{A6D732F7-6C8E-4CCF-83B3-18DA8F98ECE3}" destId="{1A407D34-617D-4EA9-BFA6-CCF00E287D5D}" srcOrd="0" destOrd="0" presId="urn:microsoft.com/office/officeart/2005/8/layout/pictureOrgChart+Icon"/>
    <dgm:cxn modelId="{4222BA16-0B1E-4628-AF7C-3E30495E2395}" type="presParOf" srcId="{A6D732F7-6C8E-4CCF-83B3-18DA8F98ECE3}" destId="{D24E59FA-AEE3-4506-924E-81FA4C06086A}" srcOrd="1" destOrd="0" presId="urn:microsoft.com/office/officeart/2005/8/layout/pictureOrgChart+Icon"/>
    <dgm:cxn modelId="{8F54DFF9-08CE-46C3-8916-A1F7C9712E58}" type="presParOf" srcId="{A6D732F7-6C8E-4CCF-83B3-18DA8F98ECE3}" destId="{B407B2E7-4A01-4CDB-92C2-D254E894393E}" srcOrd="2" destOrd="0" presId="urn:microsoft.com/office/officeart/2005/8/layout/pictureOrgChart+Icon"/>
    <dgm:cxn modelId="{6975CD64-0BBC-4AC9-8117-8DEB8E3AED63}" type="presParOf" srcId="{45BEE2C1-5F23-4265-BFAF-3328131E7E73}" destId="{A33CDBE6-B166-485E-87D2-CFB1EBA8760C}" srcOrd="1" destOrd="0" presId="urn:microsoft.com/office/officeart/2005/8/layout/pictureOrgChart+Icon"/>
    <dgm:cxn modelId="{480CC492-B3F2-46D1-81D3-F3DA6300CCCC}" type="presParOf" srcId="{45BEE2C1-5F23-4265-BFAF-3328131E7E73}" destId="{313B2065-547A-44AA-95B7-2720648717C9}" srcOrd="2" destOrd="0" presId="urn:microsoft.com/office/officeart/2005/8/layout/pictureOrgChart+Icon"/>
    <dgm:cxn modelId="{EF6A384D-E21D-4D70-8FAC-ECD49F9540DD}" type="presParOf" srcId="{900C017A-9287-4041-8258-1383F04588AF}" destId="{9B1D1EC6-50A7-4D1C-B6C2-EF120CEB797E}" srcOrd="4" destOrd="0" presId="urn:microsoft.com/office/officeart/2005/8/layout/pictureOrgChart+Icon"/>
    <dgm:cxn modelId="{183D8D2F-99FA-4A2A-81D0-CCE7BDE2C2EE}" type="presParOf" srcId="{900C017A-9287-4041-8258-1383F04588AF}" destId="{72E643CE-51AD-46B3-BCE3-F4BBAAEABF11}" srcOrd="5" destOrd="0" presId="urn:microsoft.com/office/officeart/2005/8/layout/pictureOrgChart+Icon"/>
    <dgm:cxn modelId="{369771A4-895A-4490-B906-C5EEDDAEBDF9}" type="presParOf" srcId="{72E643CE-51AD-46B3-BCE3-F4BBAAEABF11}" destId="{7720297B-2809-42CE-8696-02EB5362D2C2}" srcOrd="0" destOrd="0" presId="urn:microsoft.com/office/officeart/2005/8/layout/pictureOrgChart+Icon"/>
    <dgm:cxn modelId="{3F428776-1FC0-4E70-8406-4B5005880C77}" type="presParOf" srcId="{7720297B-2809-42CE-8696-02EB5362D2C2}" destId="{CF03D655-A1F9-4987-89D5-507274E15F6D}" srcOrd="0" destOrd="0" presId="urn:microsoft.com/office/officeart/2005/8/layout/pictureOrgChart+Icon"/>
    <dgm:cxn modelId="{7D55ED6C-3CF7-4EF7-B04B-2650C6262984}" type="presParOf" srcId="{7720297B-2809-42CE-8696-02EB5362D2C2}" destId="{BE1B09C1-AD07-4F47-9472-FB32E7D610E0}" srcOrd="1" destOrd="0" presId="urn:microsoft.com/office/officeart/2005/8/layout/pictureOrgChart+Icon"/>
    <dgm:cxn modelId="{99EDA8A4-2789-4E56-BE6A-27E9CA127AB0}" type="presParOf" srcId="{7720297B-2809-42CE-8696-02EB5362D2C2}" destId="{C0726414-670C-4161-A902-536B117BA673}" srcOrd="2" destOrd="0" presId="urn:microsoft.com/office/officeart/2005/8/layout/pictureOrgChart+Icon"/>
    <dgm:cxn modelId="{8AAED832-0F72-4A6C-AB0F-2FBE3E6EE91E}" type="presParOf" srcId="{72E643CE-51AD-46B3-BCE3-F4BBAAEABF11}" destId="{42AE92E8-98C8-43A6-8B18-150CD1CABBB6}" srcOrd="1" destOrd="0" presId="urn:microsoft.com/office/officeart/2005/8/layout/pictureOrgChart+Icon"/>
    <dgm:cxn modelId="{C3E194E9-EFC7-4283-A350-D0630D835468}" type="presParOf" srcId="{72E643CE-51AD-46B3-BCE3-F4BBAAEABF11}" destId="{7BD7C0D2-5341-4DB3-B7FF-4CEBAAC51D2C}" srcOrd="2" destOrd="0" presId="urn:microsoft.com/office/officeart/2005/8/layout/pictureOrgChart+Icon"/>
    <dgm:cxn modelId="{E5D4ADB7-0BD8-487E-B297-DF218445DC58}" type="presParOf" srcId="{D5D1143E-6ADA-4178-9713-4FABF9F8A206}" destId="{79E3240B-A6C9-4006-850D-CE478510BED2}" srcOrd="2" destOrd="0" presId="urn:microsoft.com/office/officeart/2005/8/layout/pictureOrgChart+Icon"/>
    <dgm:cxn modelId="{09A1C2D2-24DE-4396-B636-903340E8C166}" type="presParOf" srcId="{79E3240B-A6C9-4006-850D-CE478510BED2}" destId="{BFA773AF-4584-46B7-9DBF-55ACBE2A7E88}" srcOrd="0" destOrd="0" presId="urn:microsoft.com/office/officeart/2005/8/layout/pictureOrgChart+Icon"/>
    <dgm:cxn modelId="{BD4D5036-E757-413C-BDE3-1184FAA4C52C}" type="presParOf" srcId="{79E3240B-A6C9-4006-850D-CE478510BED2}" destId="{60DEDD0A-23EF-4380-A91D-A322A3E59554}" srcOrd="1" destOrd="0" presId="urn:microsoft.com/office/officeart/2005/8/layout/pictureOrgChart+Icon"/>
    <dgm:cxn modelId="{4292C886-EE60-4289-B37A-0F2537572BD6}" type="presParOf" srcId="{60DEDD0A-23EF-4380-A91D-A322A3E59554}" destId="{9558C01A-FCC6-4583-B5CC-AEF3761EEC73}" srcOrd="0" destOrd="0" presId="urn:microsoft.com/office/officeart/2005/8/layout/pictureOrgChart+Icon"/>
    <dgm:cxn modelId="{94FB4C3C-3743-465F-BEA7-A52A74ADA551}" type="presParOf" srcId="{9558C01A-FCC6-4583-B5CC-AEF3761EEC73}" destId="{926A288A-5754-414A-B1EA-4F9B38DEBFB8}" srcOrd="0" destOrd="0" presId="urn:microsoft.com/office/officeart/2005/8/layout/pictureOrgChart+Icon"/>
    <dgm:cxn modelId="{7AE3C748-1D56-43DA-94AB-2EC59749597D}" type="presParOf" srcId="{9558C01A-FCC6-4583-B5CC-AEF3761EEC73}" destId="{670C773F-471B-4A8D-A17C-AB3288A7E61F}" srcOrd="1" destOrd="0" presId="urn:microsoft.com/office/officeart/2005/8/layout/pictureOrgChart+Icon"/>
    <dgm:cxn modelId="{D45D8545-0D50-474B-B874-956F8DA64F9E}" type="presParOf" srcId="{9558C01A-FCC6-4583-B5CC-AEF3761EEC73}" destId="{7374D35E-4D3E-4F28-9789-6A324322A3E7}" srcOrd="2" destOrd="0" presId="urn:microsoft.com/office/officeart/2005/8/layout/pictureOrgChart+Icon"/>
    <dgm:cxn modelId="{35612999-A7C0-4A1C-977F-3514EA14ED7B}" type="presParOf" srcId="{60DEDD0A-23EF-4380-A91D-A322A3E59554}" destId="{6E242D4D-8432-4AE4-BB6E-317C045C77A9}" srcOrd="1" destOrd="0" presId="urn:microsoft.com/office/officeart/2005/8/layout/pictureOrgChart+Icon"/>
    <dgm:cxn modelId="{211F6CB5-2939-468D-BC9F-28ACAC16E98A}" type="presParOf" srcId="{60DEDD0A-23EF-4380-A91D-A322A3E59554}" destId="{CC1077F8-5E6D-4E5B-9147-3BE15CF4138A}" srcOrd="2" destOrd="0" presId="urn:microsoft.com/office/officeart/2005/8/layout/pictureOrgChar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A773AF-4584-46B7-9DBF-55ACBE2A7E88}">
      <dsp:nvSpPr>
        <dsp:cNvPr id="0" name=""/>
        <dsp:cNvSpPr/>
      </dsp:nvSpPr>
      <dsp:spPr>
        <a:xfrm>
          <a:off x="5041474" y="1031902"/>
          <a:ext cx="216325" cy="1143766"/>
        </a:xfrm>
        <a:custGeom>
          <a:avLst/>
          <a:gdLst/>
          <a:ahLst/>
          <a:cxnLst/>
          <a:rect l="0" t="0" r="0" b="0"/>
          <a:pathLst>
            <a:path>
              <a:moveTo>
                <a:pt x="216325" y="0"/>
              </a:moveTo>
              <a:lnTo>
                <a:pt x="216325" y="1143766"/>
              </a:lnTo>
              <a:lnTo>
                <a:pt x="0" y="1143766"/>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1D1EC6-50A7-4D1C-B6C2-EF120CEB797E}">
      <dsp:nvSpPr>
        <dsp:cNvPr id="0" name=""/>
        <dsp:cNvSpPr/>
      </dsp:nvSpPr>
      <dsp:spPr>
        <a:xfrm>
          <a:off x="5257800" y="1031902"/>
          <a:ext cx="2550043" cy="2287532"/>
        </a:xfrm>
        <a:custGeom>
          <a:avLst/>
          <a:gdLst/>
          <a:ahLst/>
          <a:cxnLst/>
          <a:rect l="0" t="0" r="0" b="0"/>
          <a:pathLst>
            <a:path>
              <a:moveTo>
                <a:pt x="0" y="0"/>
              </a:moveTo>
              <a:lnTo>
                <a:pt x="0" y="2071206"/>
              </a:lnTo>
              <a:lnTo>
                <a:pt x="2550043" y="2071206"/>
              </a:lnTo>
              <a:lnTo>
                <a:pt x="2550043" y="228753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C6F1CC-1442-4C81-AA53-CC4D0FB304B7}">
      <dsp:nvSpPr>
        <dsp:cNvPr id="0" name=""/>
        <dsp:cNvSpPr/>
      </dsp:nvSpPr>
      <dsp:spPr>
        <a:xfrm>
          <a:off x="5154934" y="1031902"/>
          <a:ext cx="91440" cy="2287532"/>
        </a:xfrm>
        <a:custGeom>
          <a:avLst/>
          <a:gdLst/>
          <a:ahLst/>
          <a:cxnLst/>
          <a:rect l="0" t="0" r="0" b="0"/>
          <a:pathLst>
            <a:path>
              <a:moveTo>
                <a:pt x="102865" y="0"/>
              </a:moveTo>
              <a:lnTo>
                <a:pt x="102865" y="2071206"/>
              </a:lnTo>
              <a:lnTo>
                <a:pt x="45720" y="2071206"/>
              </a:lnTo>
              <a:lnTo>
                <a:pt x="45720" y="228753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B4CCB0-87E1-4C04-B41F-8E35E39B7C29}">
      <dsp:nvSpPr>
        <dsp:cNvPr id="0" name=""/>
        <dsp:cNvSpPr/>
      </dsp:nvSpPr>
      <dsp:spPr>
        <a:xfrm>
          <a:off x="2707756" y="1031902"/>
          <a:ext cx="2550043" cy="2287532"/>
        </a:xfrm>
        <a:custGeom>
          <a:avLst/>
          <a:gdLst/>
          <a:ahLst/>
          <a:cxnLst/>
          <a:rect l="0" t="0" r="0" b="0"/>
          <a:pathLst>
            <a:path>
              <a:moveTo>
                <a:pt x="2550043" y="0"/>
              </a:moveTo>
              <a:lnTo>
                <a:pt x="2550043" y="2071206"/>
              </a:lnTo>
              <a:lnTo>
                <a:pt x="0" y="2071206"/>
              </a:lnTo>
              <a:lnTo>
                <a:pt x="0" y="228753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A6DBE-6A66-4643-8725-FC926268D465}">
      <dsp:nvSpPr>
        <dsp:cNvPr id="0" name=""/>
        <dsp:cNvSpPr/>
      </dsp:nvSpPr>
      <dsp:spPr>
        <a:xfrm>
          <a:off x="4227676" y="1779"/>
          <a:ext cx="2060246" cy="1030123"/>
        </a:xfrm>
        <a:prstGeom prst="rect">
          <a:avLst/>
        </a:prstGeom>
        <a:blipFill rotWithShape="0">
          <a:blip xmlns:r="http://schemas.openxmlformats.org/officeDocument/2006/relationships" r:embed="rId1"/>
          <a:srcRect/>
          <a:stretch>
            <a:fillRect l="-23000" r="-23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3150" tIns="14605" rIns="14605" bIns="14605" numCol="1" spcCol="1270" anchor="ctr" anchorCtr="0">
          <a:noAutofit/>
        </a:bodyPr>
        <a:lstStyle/>
        <a:p>
          <a:pPr marL="0" lvl="0" indent="0" algn="l" defTabSz="1022350">
            <a:lnSpc>
              <a:spcPct val="90000"/>
            </a:lnSpc>
            <a:spcBef>
              <a:spcPct val="0"/>
            </a:spcBef>
            <a:spcAft>
              <a:spcPct val="35000"/>
            </a:spcAft>
            <a:buNone/>
          </a:pPr>
          <a:r>
            <a:rPr lang="en-US" sz="2300" kern="1200" dirty="0"/>
            <a:t>Dust </a:t>
          </a:r>
          <a:endParaRPr lang="en-IN" sz="2300" kern="1200" dirty="0"/>
        </a:p>
      </dsp:txBody>
      <dsp:txXfrm>
        <a:off x="4227676" y="1779"/>
        <a:ext cx="2060246" cy="1030123"/>
      </dsp:txXfrm>
    </dsp:sp>
    <dsp:sp modelId="{D6E86731-1040-4466-97DF-2DBC522DA1D1}">
      <dsp:nvSpPr>
        <dsp:cNvPr id="0" name=""/>
        <dsp:cNvSpPr/>
      </dsp:nvSpPr>
      <dsp:spPr>
        <a:xfrm rot="10800000" flipH="1" flipV="1">
          <a:off x="7686023" y="1892039"/>
          <a:ext cx="140296" cy="44649"/>
        </a:xfrm>
        <a:prstGeom prst="rect">
          <a:avLst/>
        </a:prstGeom>
        <a:blipFill rotWithShape="1">
          <a:blip xmlns:r="http://schemas.openxmlformats.org/officeDocument/2006/relationships" r:embed="rId1"/>
          <a:srcRect/>
          <a:stretch>
            <a:fillRect l="-21000" r="-21000"/>
          </a:stretch>
        </a:blipFill>
        <a:ln w="10795" cap="flat" cmpd="sng" algn="ctr">
          <a:solidFill>
            <a:srgbClr val="92D050"/>
          </a:solidFill>
          <a:prstDash val="solid"/>
        </a:ln>
        <a:effectLst/>
      </dsp:spPr>
      <dsp:style>
        <a:lnRef idx="2">
          <a:scrgbClr r="0" g="0" b="0"/>
        </a:lnRef>
        <a:fillRef idx="1">
          <a:scrgbClr r="0" g="0" b="0"/>
        </a:fillRef>
        <a:effectRef idx="0">
          <a:scrgbClr r="0" g="0" b="0"/>
        </a:effectRef>
        <a:fontRef idx="minor"/>
      </dsp:style>
    </dsp:sp>
    <dsp:sp modelId="{FF0E8CE3-A057-4195-8A0E-0A25DD43F02A}">
      <dsp:nvSpPr>
        <dsp:cNvPr id="0" name=""/>
        <dsp:cNvSpPr/>
      </dsp:nvSpPr>
      <dsp:spPr>
        <a:xfrm>
          <a:off x="1677633" y="3319435"/>
          <a:ext cx="2060246" cy="1030123"/>
        </a:xfrm>
        <a:prstGeom prst="rect">
          <a:avLst/>
        </a:prstGeom>
        <a:blipFill rotWithShape="0">
          <a:blip xmlns:r="http://schemas.openxmlformats.org/officeDocument/2006/relationships" r:embed="rId2"/>
          <a:srcRect/>
          <a:stretch>
            <a:fillRect l="-39000" r="-39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3150"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u="none" kern="1200" dirty="0"/>
            <a:t>Icing</a:t>
          </a:r>
          <a:endParaRPr lang="en-IN" sz="2300" u="none" kern="1200" dirty="0"/>
        </a:p>
      </dsp:txBody>
      <dsp:txXfrm>
        <a:off x="1677633" y="3319435"/>
        <a:ext cx="2060246" cy="1030123"/>
      </dsp:txXfrm>
    </dsp:sp>
    <dsp:sp modelId="{46206AD6-06D8-4F4D-9F33-BE8F4833D5FC}">
      <dsp:nvSpPr>
        <dsp:cNvPr id="0" name=""/>
        <dsp:cNvSpPr/>
      </dsp:nvSpPr>
      <dsp:spPr>
        <a:xfrm flipH="1" flipV="1">
          <a:off x="7859201" y="2041843"/>
          <a:ext cx="153486" cy="244905"/>
        </a:xfrm>
        <a:prstGeom prst="rect">
          <a:avLst/>
        </a:prstGeom>
        <a:blipFill rotWithShape="1">
          <a:blip xmlns:r="http://schemas.openxmlformats.org/officeDocument/2006/relationships" r:embed="rId1"/>
          <a:srcRect/>
          <a:stretch>
            <a:fillRect l="-47000" r="-47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407D34-617D-4EA9-BFA6-CCF00E287D5D}">
      <dsp:nvSpPr>
        <dsp:cNvPr id="0" name=""/>
        <dsp:cNvSpPr/>
      </dsp:nvSpPr>
      <dsp:spPr>
        <a:xfrm>
          <a:off x="4170531" y="3319435"/>
          <a:ext cx="2060246" cy="1030123"/>
        </a:xfrm>
        <a:prstGeom prst="rect">
          <a:avLst/>
        </a:prstGeom>
        <a:blipFill rotWithShape="0">
          <a:blip xmlns:r="http://schemas.openxmlformats.org/officeDocument/2006/relationships" r:embed="rId3"/>
          <a:srcRect/>
          <a:stretch>
            <a:fillRect l="-39000" r="-39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3150"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Animal Damage</a:t>
          </a:r>
          <a:endParaRPr lang="en-IN" sz="2300" kern="1200" dirty="0"/>
        </a:p>
      </dsp:txBody>
      <dsp:txXfrm>
        <a:off x="4170531" y="3319435"/>
        <a:ext cx="2060246" cy="1030123"/>
      </dsp:txXfrm>
    </dsp:sp>
    <dsp:sp modelId="{D24E59FA-AEE3-4506-924E-81FA4C06086A}">
      <dsp:nvSpPr>
        <dsp:cNvPr id="0" name=""/>
        <dsp:cNvSpPr/>
      </dsp:nvSpPr>
      <dsp:spPr>
        <a:xfrm>
          <a:off x="7642300" y="1384344"/>
          <a:ext cx="618073" cy="824098"/>
        </a:xfrm>
        <a:prstGeom prst="rect">
          <a:avLst/>
        </a:prstGeom>
        <a:blipFill rotWithShape="1">
          <a:blip xmlns:r="http://schemas.openxmlformats.org/officeDocument/2006/relationships" r:embed="rId1"/>
          <a:srcRect/>
          <a:stretch>
            <a:fillRect l="-47000" r="-47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03D655-A1F9-4987-89D5-507274E15F6D}">
      <dsp:nvSpPr>
        <dsp:cNvPr id="0" name=""/>
        <dsp:cNvSpPr/>
      </dsp:nvSpPr>
      <dsp:spPr>
        <a:xfrm>
          <a:off x="6777719" y="3319435"/>
          <a:ext cx="2060246" cy="1030123"/>
        </a:xfrm>
        <a:prstGeom prst="rect">
          <a:avLst/>
        </a:prstGeom>
        <a:blipFill rotWithShape="0">
          <a:blip xmlns:r="http://schemas.openxmlformats.org/officeDocument/2006/relationships" r:embed="rId4"/>
          <a:srcRect/>
          <a:stretch>
            <a:fillRect l="-50000" r="-50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3150"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Hailstorm</a:t>
          </a:r>
          <a:endParaRPr lang="en-IN" sz="2300" kern="1200" dirty="0"/>
        </a:p>
      </dsp:txBody>
      <dsp:txXfrm>
        <a:off x="6777719" y="3319435"/>
        <a:ext cx="2060246" cy="1030123"/>
      </dsp:txXfrm>
    </dsp:sp>
    <dsp:sp modelId="{BE1B09C1-AD07-4F47-9472-FB32E7D610E0}">
      <dsp:nvSpPr>
        <dsp:cNvPr id="0" name=""/>
        <dsp:cNvSpPr/>
      </dsp:nvSpPr>
      <dsp:spPr>
        <a:xfrm flipV="1">
          <a:off x="7556274" y="2120120"/>
          <a:ext cx="1052678" cy="42169"/>
        </a:xfrm>
        <a:prstGeom prst="rect">
          <a:avLst/>
        </a:prstGeom>
        <a:blipFill rotWithShape="1">
          <a:blip xmlns:r="http://schemas.openxmlformats.org/officeDocument/2006/relationships" r:embed="rId1"/>
          <a:srcRect/>
          <a:stretch>
            <a:fillRect l="-47000" r="-47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6A288A-5754-414A-B1EA-4F9B38DEBFB8}">
      <dsp:nvSpPr>
        <dsp:cNvPr id="0" name=""/>
        <dsp:cNvSpPr/>
      </dsp:nvSpPr>
      <dsp:spPr>
        <a:xfrm>
          <a:off x="2981227" y="1660607"/>
          <a:ext cx="2060246" cy="1030123"/>
        </a:xfrm>
        <a:prstGeom prst="rect">
          <a:avLst/>
        </a:prstGeom>
        <a:blipFill rotWithShape="0">
          <a:blip xmlns:r="http://schemas.openxmlformats.org/officeDocument/2006/relationships" r:embed="rId5"/>
          <a:srcRect/>
          <a:stretch>
            <a:fillRect l="-41000" r="-41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3150"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Rust</a:t>
          </a:r>
          <a:endParaRPr lang="en-IN" sz="2300" kern="1200" dirty="0"/>
        </a:p>
      </dsp:txBody>
      <dsp:txXfrm>
        <a:off x="2981227" y="1660607"/>
        <a:ext cx="2060246" cy="1030123"/>
      </dsp:txXfrm>
    </dsp:sp>
    <dsp:sp modelId="{670C773F-471B-4A8D-A17C-AB3288A7E61F}">
      <dsp:nvSpPr>
        <dsp:cNvPr id="0" name=""/>
        <dsp:cNvSpPr/>
      </dsp:nvSpPr>
      <dsp:spPr>
        <a:xfrm>
          <a:off x="7046653" y="857787"/>
          <a:ext cx="1692725" cy="1422229"/>
        </a:xfrm>
        <a:prstGeom prst="rect">
          <a:avLst/>
        </a:prstGeom>
        <a:blipFill rotWithShape="1">
          <a:blip xmlns:r="http://schemas.openxmlformats.org/officeDocument/2006/relationships" r:embed="rId6"/>
          <a:srcRect/>
          <a:stretch>
            <a:fillRect l="-54000" r="-54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741D12-1BA0-4D16-B253-39E4DA7AD69F}" type="datetimeFigureOut">
              <a:rPr lang="en-US" smtClean="0"/>
              <a:t>3/26/2023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F910782-FDC2-4F7C-A018-7A502E5089C7}" type="slidenum">
              <a:rPr lang="en-US" smtClean="0"/>
              <a:t>‹#›</a:t>
            </a:fld>
            <a:endParaRPr lang="en-US"/>
          </a:p>
        </p:txBody>
      </p:sp>
    </p:spTree>
    <p:extLst>
      <p:ext uri="{BB962C8B-B14F-4D97-AF65-F5344CB8AC3E}">
        <p14:creationId xmlns:p14="http://schemas.microsoft.com/office/powerpoint/2010/main" val="1944837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0E036-A0EF-40EA-AC2B-818A5F8CFC1C}" type="datetimeFigureOut">
              <a:rPr lang="en-US" smtClean="0"/>
              <a:t>3/26/2023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936D52-512B-47DE-BC94-6C88A56CE986}" type="slidenum">
              <a:rPr lang="en-US" smtClean="0"/>
              <a:t>‹#›</a:t>
            </a:fld>
            <a:endParaRPr lang="en-US"/>
          </a:p>
        </p:txBody>
      </p:sp>
    </p:spTree>
    <p:extLst>
      <p:ext uri="{BB962C8B-B14F-4D97-AF65-F5344CB8AC3E}">
        <p14:creationId xmlns:p14="http://schemas.microsoft.com/office/powerpoint/2010/main" val="1340996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936D52-512B-47DE-BC94-6C88A56CE986}" type="slidenum">
              <a:rPr lang="en-US" smtClean="0"/>
              <a:t>1</a:t>
            </a:fld>
            <a:endParaRPr lang="en-US"/>
          </a:p>
        </p:txBody>
      </p:sp>
    </p:spTree>
    <p:extLst>
      <p:ext uri="{BB962C8B-B14F-4D97-AF65-F5344CB8AC3E}">
        <p14:creationId xmlns:p14="http://schemas.microsoft.com/office/powerpoint/2010/main" val="4233922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6" name="Group 15"/>
          <p:cNvGrpSpPr/>
          <p:nvPr userDrawn="1"/>
        </p:nvGrpSpPr>
        <p:grpSpPr bwMode="ltGray">
          <a:xfrm>
            <a:off x="0" y="0"/>
            <a:ext cx="12192000" cy="6858000"/>
            <a:chOff x="0" y="0"/>
            <a:chExt cx="12192000" cy="6858000"/>
          </a:xfrm>
        </p:grpSpPr>
        <p:sp>
          <p:nvSpPr>
            <p:cNvPr id="14" name="Rectangle 13"/>
            <p:cNvSpPr/>
            <p:nvPr/>
          </p:nvSpPr>
          <p:spPr bwMode="ltGray">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2"/>
            <p:cNvSpPr>
              <a:spLocks noChangeArrowheads="1"/>
            </p:cNvSpPr>
            <p:nvPr/>
          </p:nvSpPr>
          <p:spPr bwMode="ltGray">
            <a:xfrm flipH="1">
              <a:off x="9045819" y="1600200"/>
              <a:ext cx="1524000" cy="1524000"/>
            </a:xfrm>
            <a:prstGeom prst="ellipse">
              <a:avLst/>
            </a:prstGeom>
            <a:solidFill>
              <a:schemeClr val="accent2">
                <a:lumMod val="20000"/>
                <a:lumOff val="80000"/>
              </a:schemeClr>
            </a:solidFill>
            <a:ln>
              <a:noFill/>
            </a:ln>
            <a:effectLst/>
          </p:spPr>
          <p:txBody>
            <a:bodyPr wrap="none" anchor="ctr"/>
            <a:lstStyle/>
            <a:p>
              <a:pPr algn="ctr" eaLnBrk="1" hangingPunct="1"/>
              <a:endParaRPr lang="en-US" sz="2400">
                <a:latin typeface="Times New Roman" charset="0"/>
              </a:endParaRPr>
            </a:p>
          </p:txBody>
        </p:sp>
        <p:sp>
          <p:nvSpPr>
            <p:cNvPr id="9" name="Oval 3"/>
            <p:cNvSpPr>
              <a:spLocks noChangeArrowheads="1"/>
            </p:cNvSpPr>
            <p:nvPr/>
          </p:nvSpPr>
          <p:spPr bwMode="ltGray">
            <a:xfrm flipH="1">
              <a:off x="7255119" y="1600200"/>
              <a:ext cx="1524000" cy="1524000"/>
            </a:xfrm>
            <a:prstGeom prst="ellipse">
              <a:avLst/>
            </a:prstGeom>
            <a:solidFill>
              <a:schemeClr val="accent2">
                <a:lumMod val="20000"/>
                <a:lumOff val="80000"/>
              </a:schemeClr>
            </a:solidFill>
            <a:ln>
              <a:noFill/>
            </a:ln>
            <a:effectLst/>
          </p:spPr>
          <p:txBody>
            <a:bodyPr wrap="none" anchor="ctr"/>
            <a:lstStyle/>
            <a:p>
              <a:pPr algn="ctr" eaLnBrk="1" hangingPunct="1"/>
              <a:endParaRPr lang="en-US" sz="2400">
                <a:latin typeface="Times New Roman" charset="0"/>
              </a:endParaRPr>
            </a:p>
          </p:txBody>
        </p:sp>
        <p:sp>
          <p:nvSpPr>
            <p:cNvPr id="10" name="Oval 4"/>
            <p:cNvSpPr>
              <a:spLocks noChangeArrowheads="1"/>
            </p:cNvSpPr>
            <p:nvPr/>
          </p:nvSpPr>
          <p:spPr bwMode="ltGray">
            <a:xfrm flipH="1">
              <a:off x="5464419" y="1600200"/>
              <a:ext cx="1524000" cy="1524000"/>
            </a:xfrm>
            <a:prstGeom prst="ellipse">
              <a:avLst/>
            </a:prstGeom>
            <a:noFill/>
            <a:ln w="28575">
              <a:solidFill>
                <a:schemeClr val="accent2">
                  <a:lumMod val="20000"/>
                  <a:lumOff val="80000"/>
                </a:schemeClr>
              </a:solidFill>
              <a:round/>
              <a:headEnd/>
              <a:tailEnd/>
            </a:ln>
            <a:effectLst/>
            <a:extLst>
              <a:ext uri="{909E8E84-426E-40DD-AFC4-6F175D3DCCD1}">
                <a14:hiddenFill xmlns:a14="http://schemas.microsoft.com/office/drawing/2010/main">
                  <a:solidFill>
                    <a:srgbClr val="E0E0F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charset="0"/>
              </a:endParaRPr>
            </a:p>
          </p:txBody>
        </p:sp>
        <p:sp>
          <p:nvSpPr>
            <p:cNvPr id="11" name="Oval 5"/>
            <p:cNvSpPr>
              <a:spLocks noChangeArrowheads="1"/>
            </p:cNvSpPr>
            <p:nvPr/>
          </p:nvSpPr>
          <p:spPr bwMode="ltGray">
            <a:xfrm flipH="1">
              <a:off x="5464419" y="3276600"/>
              <a:ext cx="1524000" cy="1524000"/>
            </a:xfrm>
            <a:prstGeom prst="ellipse">
              <a:avLst/>
            </a:prstGeom>
            <a:solidFill>
              <a:schemeClr val="accent2">
                <a:lumMod val="20000"/>
                <a:lumOff val="80000"/>
              </a:schemeClr>
            </a:solidFill>
            <a:ln>
              <a:noFill/>
            </a:ln>
            <a:effectLst/>
          </p:spPr>
          <p:txBody>
            <a:bodyPr wrap="none" anchor="ctr"/>
            <a:lstStyle/>
            <a:p>
              <a:pPr algn="ctr" eaLnBrk="1" hangingPunct="1"/>
              <a:endParaRPr lang="en-US" sz="2400">
                <a:latin typeface="Times New Roman" charset="0"/>
              </a:endParaRPr>
            </a:p>
          </p:txBody>
        </p:sp>
        <p:sp>
          <p:nvSpPr>
            <p:cNvPr id="12" name="Oval 6"/>
            <p:cNvSpPr>
              <a:spLocks noChangeArrowheads="1"/>
            </p:cNvSpPr>
            <p:nvPr/>
          </p:nvSpPr>
          <p:spPr bwMode="ltGray">
            <a:xfrm flipH="1">
              <a:off x="3732457" y="3276600"/>
              <a:ext cx="1524000" cy="1524000"/>
            </a:xfrm>
            <a:prstGeom prst="ellipse">
              <a:avLst/>
            </a:prstGeom>
            <a:solidFill>
              <a:schemeClr val="accent2">
                <a:lumMod val="20000"/>
                <a:lumOff val="80000"/>
              </a:schemeClr>
            </a:solidFill>
            <a:ln>
              <a:noFill/>
            </a:ln>
            <a:effectLst/>
          </p:spPr>
          <p:txBody>
            <a:bodyPr wrap="none" anchor="ctr"/>
            <a:lstStyle/>
            <a:p>
              <a:pPr algn="ctr" eaLnBrk="1" hangingPunct="1"/>
              <a:endParaRPr lang="en-US" sz="2400">
                <a:latin typeface="Times New Roman" charset="0"/>
              </a:endParaRPr>
            </a:p>
          </p:txBody>
        </p:sp>
        <p:sp>
          <p:nvSpPr>
            <p:cNvPr id="13" name="Oval 7"/>
            <p:cNvSpPr>
              <a:spLocks noChangeArrowheads="1"/>
            </p:cNvSpPr>
            <p:nvPr/>
          </p:nvSpPr>
          <p:spPr bwMode="ltGray">
            <a:xfrm flipH="1">
              <a:off x="9045819" y="3276600"/>
              <a:ext cx="1524000" cy="1524000"/>
            </a:xfrm>
            <a:prstGeom prst="ellipse">
              <a:avLst/>
            </a:prstGeom>
            <a:noFill/>
            <a:ln w="28575">
              <a:solidFill>
                <a:schemeClr val="accent2">
                  <a:lumMod val="20000"/>
                  <a:lumOff val="80000"/>
                </a:schemeClr>
              </a:solidFill>
              <a:round/>
              <a:headEnd/>
              <a:tailEnd/>
            </a:ln>
            <a:effectLst/>
            <a:extLst>
              <a:ext uri="{909E8E84-426E-40DD-AFC4-6F175D3DCCD1}">
                <a14:hiddenFill xmlns:a14="http://schemas.microsoft.com/office/drawing/2010/main">
                  <a:solidFill>
                    <a:srgbClr val="E0E0F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charset="0"/>
              </a:endParaRPr>
            </a:p>
          </p:txBody>
        </p:sp>
      </p:grpSp>
      <p:sp>
        <p:nvSpPr>
          <p:cNvPr id="2" name="Title 1"/>
          <p:cNvSpPr>
            <a:spLocks noGrp="1"/>
          </p:cNvSpPr>
          <p:nvPr>
            <p:ph type="ctrTitle"/>
          </p:nvPr>
        </p:nvSpPr>
        <p:spPr>
          <a:xfrm>
            <a:off x="1524000" y="1041400"/>
            <a:ext cx="9144000" cy="2387600"/>
          </a:xfrm>
        </p:spPr>
        <p:txBody>
          <a:bodyPr anchor="b"/>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l">
              <a:buNone/>
              <a:defRPr sz="2400" b="1" i="0">
                <a:solidFill>
                  <a:schemeClr val="accent3">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DA08AD9C-B2AB-4742-B9D5-88A1B5443D17}" type="datetime1">
              <a:rPr lang="en-US" smtClean="0"/>
              <a:t>3/26/2023</a:t>
            </a:fld>
            <a:endParaRPr lang="en-US"/>
          </a:p>
        </p:txBody>
      </p:sp>
      <p:sp>
        <p:nvSpPr>
          <p:cNvPr id="29" name="Footer Placeholder 28"/>
          <p:cNvSpPr>
            <a:spLocks noGrp="1"/>
          </p:cNvSpPr>
          <p:nvPr>
            <p:ph type="ftr" sz="quarter" idx="11"/>
          </p:nvPr>
        </p:nvSpPr>
        <p:spPr/>
        <p:txBody>
          <a:bodyPr/>
          <a:lstStyle/>
          <a:p>
            <a:r>
              <a:rPr lang="en-US" dirty="0"/>
              <a:t>Add a footer</a:t>
            </a:r>
          </a:p>
        </p:txBody>
      </p:sp>
      <p:sp>
        <p:nvSpPr>
          <p:cNvPr id="30" name="Slide Number Placeholder 29"/>
          <p:cNvSpPr>
            <a:spLocks noGrp="1"/>
          </p:cNvSpPr>
          <p:nvPr>
            <p:ph type="sldNum" sz="quarter" idx="12"/>
          </p:nvPr>
        </p:nvSpPr>
        <p:spPr/>
        <p:txBody>
          <a:bodyPr/>
          <a:lstStyle/>
          <a:p>
            <a:fld id="{C62155A9-2BEA-4E1A-A809-3AB570F0F126}" type="slidenum">
              <a:rPr lang="en-US" smtClean="0"/>
              <a:pPr/>
              <a:t>‹#›</a:t>
            </a:fld>
            <a:endParaRPr lang="en-US"/>
          </a:p>
        </p:txBody>
      </p:sp>
    </p:spTree>
    <p:extLst>
      <p:ext uri="{BB962C8B-B14F-4D97-AF65-F5344CB8AC3E}">
        <p14:creationId xmlns:p14="http://schemas.microsoft.com/office/powerpoint/2010/main" val="4197503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ABD6FAA-2408-45A7-869F-2014C214FC1D}" type="datetime1">
              <a:rPr lang="en-US" smtClean="0"/>
              <a:t>3/26/2023</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C62155A9-2BEA-4E1A-A809-3AB570F0F126}" type="slidenum">
              <a:rPr lang="en-US" smtClean="0"/>
              <a:pPr/>
              <a:t>‹#›</a:t>
            </a:fld>
            <a:endParaRPr lang="en-US"/>
          </a:p>
        </p:txBody>
      </p:sp>
    </p:spTree>
    <p:extLst>
      <p:ext uri="{BB962C8B-B14F-4D97-AF65-F5344CB8AC3E}">
        <p14:creationId xmlns:p14="http://schemas.microsoft.com/office/powerpoint/2010/main" val="400694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0D00D2-426F-4F92-907F-34BAC1037045}" type="datetime1">
              <a:rPr lang="en-US" smtClean="0"/>
              <a:t>3/26/2023</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C62155A9-2BEA-4E1A-A809-3AB570F0F126}" type="slidenum">
              <a:rPr lang="en-US" smtClean="0"/>
              <a:pPr/>
              <a:t>‹#›</a:t>
            </a:fld>
            <a:endParaRPr lang="en-US"/>
          </a:p>
        </p:txBody>
      </p:sp>
    </p:spTree>
    <p:extLst>
      <p:ext uri="{BB962C8B-B14F-4D97-AF65-F5344CB8AC3E}">
        <p14:creationId xmlns:p14="http://schemas.microsoft.com/office/powerpoint/2010/main" val="167602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tx2"/>
                </a:solidFill>
              </a:defRPr>
            </a:lvl1pPr>
          </a:lstStyle>
          <a:p>
            <a:fld id="{CF0A1930-6C43-4E8F-9426-A3A84C496FC0}" type="datetime1">
              <a:rPr lang="en-US" smtClean="0"/>
              <a:t>3/26/2023</a:t>
            </a:fld>
            <a:endParaRPr lang="en-US"/>
          </a:p>
        </p:txBody>
      </p:sp>
      <p:sp>
        <p:nvSpPr>
          <p:cNvPr id="8"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r>
              <a:rPr lang="en-US" dirty="0"/>
              <a:t>Add a footer</a:t>
            </a:r>
          </a:p>
        </p:txBody>
      </p:sp>
      <p:sp>
        <p:nvSpPr>
          <p:cNvPr id="9"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2"/>
                </a:solidFill>
              </a:defRPr>
            </a:lvl1pPr>
          </a:lstStyle>
          <a:p>
            <a:fld id="{C62155A9-2BEA-4E1A-A809-3AB570F0F126}" type="slidenum">
              <a:rPr lang="en-US" smtClean="0"/>
              <a:pPr/>
              <a:t>‹#›</a:t>
            </a:fld>
            <a:endParaRPr lang="en-US"/>
          </a:p>
        </p:txBody>
      </p:sp>
    </p:spTree>
    <p:extLst>
      <p:ext uri="{BB962C8B-B14F-4D97-AF65-F5344CB8AC3E}">
        <p14:creationId xmlns:p14="http://schemas.microsoft.com/office/powerpoint/2010/main" val="238723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62262"/>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7" name="Date Placeholder 6"/>
          <p:cNvSpPr>
            <a:spLocks noGrp="1"/>
          </p:cNvSpPr>
          <p:nvPr>
            <p:ph type="dt" sz="half" idx="10"/>
          </p:nvPr>
        </p:nvSpPr>
        <p:spPr/>
        <p:txBody>
          <a:bodyPr/>
          <a:lstStyle/>
          <a:p>
            <a:fld id="{DDF117CD-D39E-4644-9F4A-FCA0A2101615}" type="datetime1">
              <a:rPr lang="en-US" smtClean="0"/>
              <a:t>3/26/2023</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C62155A9-2BEA-4E1A-A809-3AB570F0F126}" type="slidenum">
              <a:rPr lang="en-US" smtClean="0"/>
              <a:pPr/>
              <a:t>‹#›</a:t>
            </a:fld>
            <a:endParaRPr lang="en-US"/>
          </a:p>
        </p:txBody>
      </p:sp>
    </p:spTree>
    <p:extLst>
      <p:ext uri="{BB962C8B-B14F-4D97-AF65-F5344CB8AC3E}">
        <p14:creationId xmlns:p14="http://schemas.microsoft.com/office/powerpoint/2010/main" val="311230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BA0D1651-45E6-4A2C-99B8-82F921298F2D}" type="datetime1">
              <a:rPr lang="en-US" smtClean="0"/>
              <a:t>3/26/2023</a:t>
            </a:fld>
            <a:endParaRPr lang="en-US"/>
          </a:p>
        </p:txBody>
      </p:sp>
      <p:sp>
        <p:nvSpPr>
          <p:cNvPr id="9" name="Footer Placeholder 8"/>
          <p:cNvSpPr>
            <a:spLocks noGrp="1"/>
          </p:cNvSpPr>
          <p:nvPr>
            <p:ph type="ftr" sz="quarter" idx="11"/>
          </p:nvPr>
        </p:nvSpPr>
        <p:spPr/>
        <p:txBody>
          <a:bodyPr/>
          <a:lstStyle/>
          <a:p>
            <a:r>
              <a:rPr lang="en-US" dirty="0"/>
              <a:t>Add a footer</a:t>
            </a:r>
          </a:p>
        </p:txBody>
      </p:sp>
      <p:sp>
        <p:nvSpPr>
          <p:cNvPr id="10" name="Slide Number Placeholder 9"/>
          <p:cNvSpPr>
            <a:spLocks noGrp="1"/>
          </p:cNvSpPr>
          <p:nvPr>
            <p:ph type="sldNum" sz="quarter" idx="12"/>
          </p:nvPr>
        </p:nvSpPr>
        <p:spPr/>
        <p:txBody>
          <a:bodyPr/>
          <a:lstStyle/>
          <a:p>
            <a:fld id="{C62155A9-2BEA-4E1A-A809-3AB570F0F126}" type="slidenum">
              <a:rPr lang="en-US" smtClean="0"/>
              <a:pPr/>
              <a:t>‹#›</a:t>
            </a:fld>
            <a:endParaRPr lang="en-US"/>
          </a:p>
        </p:txBody>
      </p:sp>
    </p:spTree>
    <p:extLst>
      <p:ext uri="{BB962C8B-B14F-4D97-AF65-F5344CB8AC3E}">
        <p14:creationId xmlns:p14="http://schemas.microsoft.com/office/powerpoint/2010/main" val="357801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1850" y="274638"/>
            <a:ext cx="10515600" cy="1143000"/>
          </a:xfrm>
        </p:spPr>
        <p:txBody>
          <a:bodyPr/>
          <a:lstStyle/>
          <a:p>
            <a:r>
              <a:rPr lang="en-US"/>
              <a:t>Click to edit Master title style</a:t>
            </a:r>
          </a:p>
        </p:txBody>
      </p:sp>
      <p:sp>
        <p:nvSpPr>
          <p:cNvPr id="3" name="Text Placeholder 2"/>
          <p:cNvSpPr>
            <a:spLocks noGrp="1"/>
          </p:cNvSpPr>
          <p:nvPr>
            <p:ph type="body" idx="1"/>
          </p:nvPr>
        </p:nvSpPr>
        <p:spPr>
          <a:xfrm>
            <a:off x="831850"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1850" y="2193925"/>
            <a:ext cx="515620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9663"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9663" y="2193925"/>
            <a:ext cx="5157787"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10"/>
          </p:nvPr>
        </p:nvSpPr>
        <p:spPr/>
        <p:txBody>
          <a:bodyPr/>
          <a:lstStyle/>
          <a:p>
            <a:fld id="{B59806B7-6F8B-402A-A5AA-EC8CCA413C89}" type="datetime1">
              <a:rPr lang="en-US" smtClean="0"/>
              <a:t>3/26/2023</a:t>
            </a:fld>
            <a:endParaRPr lang="en-US"/>
          </a:p>
        </p:txBody>
      </p:sp>
      <p:sp>
        <p:nvSpPr>
          <p:cNvPr id="11" name="Footer Placeholder 10"/>
          <p:cNvSpPr>
            <a:spLocks noGrp="1"/>
          </p:cNvSpPr>
          <p:nvPr>
            <p:ph type="ftr" sz="quarter" idx="11"/>
          </p:nvPr>
        </p:nvSpPr>
        <p:spPr/>
        <p:txBody>
          <a:bodyPr/>
          <a:lstStyle/>
          <a:p>
            <a:r>
              <a:rPr lang="en-US" dirty="0"/>
              <a:t>Add a footer</a:t>
            </a:r>
          </a:p>
        </p:txBody>
      </p:sp>
      <p:sp>
        <p:nvSpPr>
          <p:cNvPr id="12" name="Slide Number Placeholder 11"/>
          <p:cNvSpPr>
            <a:spLocks noGrp="1"/>
          </p:cNvSpPr>
          <p:nvPr>
            <p:ph type="sldNum" sz="quarter" idx="12"/>
          </p:nvPr>
        </p:nvSpPr>
        <p:spPr/>
        <p:txBody>
          <a:bodyPr/>
          <a:lstStyle/>
          <a:p>
            <a:fld id="{C62155A9-2BEA-4E1A-A809-3AB570F0F126}" type="slidenum">
              <a:rPr lang="en-US" smtClean="0"/>
              <a:pPr/>
              <a:t>‹#›</a:t>
            </a:fld>
            <a:endParaRPr lang="en-US"/>
          </a:p>
        </p:txBody>
      </p:sp>
    </p:spTree>
    <p:extLst>
      <p:ext uri="{BB962C8B-B14F-4D97-AF65-F5344CB8AC3E}">
        <p14:creationId xmlns:p14="http://schemas.microsoft.com/office/powerpoint/2010/main" val="94183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p:cNvSpPr>
            <a:spLocks noGrp="1"/>
          </p:cNvSpPr>
          <p:nvPr>
            <p:ph type="dt" sz="half" idx="10"/>
          </p:nvPr>
        </p:nvSpPr>
        <p:spPr/>
        <p:txBody>
          <a:bodyPr/>
          <a:lstStyle/>
          <a:p>
            <a:fld id="{EAA48042-1CDC-4A3A-9348-8618A3117C5A}" type="datetime1">
              <a:rPr lang="en-US" smtClean="0"/>
              <a:t>3/26/2023</a:t>
            </a:fld>
            <a:endParaRPr lang="en-US"/>
          </a:p>
        </p:txBody>
      </p:sp>
      <p:sp>
        <p:nvSpPr>
          <p:cNvPr id="7" name="Footer Placeholder 6"/>
          <p:cNvSpPr>
            <a:spLocks noGrp="1"/>
          </p:cNvSpPr>
          <p:nvPr>
            <p:ph type="ftr" sz="quarter" idx="11"/>
          </p:nvPr>
        </p:nvSpPr>
        <p:spPr/>
        <p:txBody>
          <a:bodyPr/>
          <a:lstStyle/>
          <a:p>
            <a:r>
              <a:rPr lang="en-US" dirty="0"/>
              <a:t>Add a footer</a:t>
            </a:r>
          </a:p>
        </p:txBody>
      </p:sp>
      <p:sp>
        <p:nvSpPr>
          <p:cNvPr id="8" name="Slide Number Placeholder 7"/>
          <p:cNvSpPr>
            <a:spLocks noGrp="1"/>
          </p:cNvSpPr>
          <p:nvPr>
            <p:ph type="sldNum" sz="quarter" idx="12"/>
          </p:nvPr>
        </p:nvSpPr>
        <p:spPr/>
        <p:txBody>
          <a:bodyPr/>
          <a:lstStyle/>
          <a:p>
            <a:fld id="{C62155A9-2BEA-4E1A-A809-3AB570F0F126}" type="slidenum">
              <a:rPr lang="en-US" smtClean="0"/>
              <a:pPr/>
              <a:t>‹#›</a:t>
            </a:fld>
            <a:endParaRPr lang="en-US"/>
          </a:p>
        </p:txBody>
      </p:sp>
    </p:spTree>
    <p:extLst>
      <p:ext uri="{BB962C8B-B14F-4D97-AF65-F5344CB8AC3E}">
        <p14:creationId xmlns:p14="http://schemas.microsoft.com/office/powerpoint/2010/main" val="3382545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EFA7805-3287-4562-914A-E3154CDB99E0}" type="datetime1">
              <a:rPr lang="en-US" smtClean="0"/>
              <a:t>3/26/2023</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C62155A9-2BEA-4E1A-A809-3AB570F0F126}" type="slidenum">
              <a:rPr lang="en-US" smtClean="0"/>
              <a:pPr/>
              <a:t>‹#›</a:t>
            </a:fld>
            <a:endParaRPr lang="en-US"/>
          </a:p>
        </p:txBody>
      </p:sp>
    </p:spTree>
    <p:extLst>
      <p:ext uri="{BB962C8B-B14F-4D97-AF65-F5344CB8AC3E}">
        <p14:creationId xmlns:p14="http://schemas.microsoft.com/office/powerpoint/2010/main" val="79764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marL="338138" indent="-338138">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p>
            <a:fld id="{95486D92-D8A0-4DA7-91C7-7D40AE100B92}" type="datetime1">
              <a:rPr lang="en-US" smtClean="0"/>
              <a:t>3/26/2023</a:t>
            </a:fld>
            <a:endParaRPr lang="en-US"/>
          </a:p>
        </p:txBody>
      </p:sp>
      <p:sp>
        <p:nvSpPr>
          <p:cNvPr id="9" name="Footer Placeholder 8"/>
          <p:cNvSpPr>
            <a:spLocks noGrp="1"/>
          </p:cNvSpPr>
          <p:nvPr>
            <p:ph type="ftr" sz="quarter" idx="11"/>
          </p:nvPr>
        </p:nvSpPr>
        <p:spPr/>
        <p:txBody>
          <a:bodyPr/>
          <a:lstStyle/>
          <a:p>
            <a:r>
              <a:rPr lang="en-US" dirty="0"/>
              <a:t>Add a footer</a:t>
            </a:r>
          </a:p>
        </p:txBody>
      </p:sp>
      <p:sp>
        <p:nvSpPr>
          <p:cNvPr id="10" name="Slide Number Placeholder 9"/>
          <p:cNvSpPr>
            <a:spLocks noGrp="1"/>
          </p:cNvSpPr>
          <p:nvPr>
            <p:ph type="sldNum" sz="quarter" idx="12"/>
          </p:nvPr>
        </p:nvSpPr>
        <p:spPr/>
        <p:txBody>
          <a:bodyPr/>
          <a:lstStyle/>
          <a:p>
            <a:fld id="{C62155A9-2BEA-4E1A-A809-3AB570F0F126}" type="slidenum">
              <a:rPr lang="en-US" smtClean="0"/>
              <a:pPr/>
              <a:t>‹#›</a:t>
            </a:fld>
            <a:endParaRPr lang="en-US"/>
          </a:p>
        </p:txBody>
      </p:sp>
    </p:spTree>
    <p:extLst>
      <p:ext uri="{BB962C8B-B14F-4D97-AF65-F5344CB8AC3E}">
        <p14:creationId xmlns:p14="http://schemas.microsoft.com/office/powerpoint/2010/main" val="166436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p>
            <a:fld id="{A9C6CC7D-996C-4D51-8355-44BC67D378B3}" type="datetime1">
              <a:rPr lang="en-US" smtClean="0"/>
              <a:t>3/26/2023</a:t>
            </a:fld>
            <a:endParaRPr lang="en-US"/>
          </a:p>
        </p:txBody>
      </p:sp>
      <p:sp>
        <p:nvSpPr>
          <p:cNvPr id="9" name="Footer Placeholder 8"/>
          <p:cNvSpPr>
            <a:spLocks noGrp="1"/>
          </p:cNvSpPr>
          <p:nvPr>
            <p:ph type="ftr" sz="quarter" idx="11"/>
          </p:nvPr>
        </p:nvSpPr>
        <p:spPr/>
        <p:txBody>
          <a:bodyPr/>
          <a:lstStyle/>
          <a:p>
            <a:r>
              <a:rPr lang="en-US" dirty="0"/>
              <a:t>Add a footer</a:t>
            </a:r>
          </a:p>
        </p:txBody>
      </p:sp>
      <p:sp>
        <p:nvSpPr>
          <p:cNvPr id="10" name="Slide Number Placeholder 9"/>
          <p:cNvSpPr>
            <a:spLocks noGrp="1"/>
          </p:cNvSpPr>
          <p:nvPr>
            <p:ph type="sldNum" sz="quarter" idx="12"/>
          </p:nvPr>
        </p:nvSpPr>
        <p:spPr/>
        <p:txBody>
          <a:bodyPr/>
          <a:lstStyle/>
          <a:p>
            <a:fld id="{C62155A9-2BEA-4E1A-A809-3AB570F0F126}" type="slidenum">
              <a:rPr lang="en-US" smtClean="0"/>
              <a:pPr/>
              <a:t>‹#›</a:t>
            </a:fld>
            <a:endParaRPr lang="en-US"/>
          </a:p>
        </p:txBody>
      </p:sp>
    </p:spTree>
    <p:extLst>
      <p:ext uri="{BB962C8B-B14F-4D97-AF65-F5344CB8AC3E}">
        <p14:creationId xmlns:p14="http://schemas.microsoft.com/office/powerpoint/2010/main" val="395346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grpSp>
        <p:nvGrpSpPr>
          <p:cNvPr id="21" name="Group 20"/>
          <p:cNvGrpSpPr/>
          <p:nvPr userDrawn="1"/>
        </p:nvGrpSpPr>
        <p:grpSpPr>
          <a:xfrm>
            <a:off x="1860687" y="450998"/>
            <a:ext cx="7620000" cy="1139952"/>
            <a:chOff x="1860687" y="450998"/>
            <a:chExt cx="7620000" cy="1139952"/>
          </a:xfrm>
        </p:grpSpPr>
        <p:pic>
          <p:nvPicPr>
            <p:cNvPr id="22" name="Picture 21"/>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bwMode="gray">
            <a:xfrm>
              <a:off x="1860687" y="450998"/>
              <a:ext cx="7620000" cy="1139952"/>
            </a:xfrm>
            <a:prstGeom prst="rect">
              <a:avLst/>
            </a:prstGeom>
          </p:spPr>
        </p:pic>
        <p:grpSp>
          <p:nvGrpSpPr>
            <p:cNvPr id="23" name="Group 22"/>
            <p:cNvGrpSpPr/>
            <p:nvPr userDrawn="1"/>
          </p:nvGrpSpPr>
          <p:grpSpPr>
            <a:xfrm>
              <a:off x="1860687" y="450998"/>
              <a:ext cx="7615237" cy="1106488"/>
              <a:chOff x="1891518" y="519806"/>
              <a:chExt cx="7615237" cy="1106488"/>
            </a:xfrm>
          </p:grpSpPr>
          <p:sp>
            <p:nvSpPr>
              <p:cNvPr id="24" name="Oval 6"/>
              <p:cNvSpPr>
                <a:spLocks noChangeArrowheads="1"/>
              </p:cNvSpPr>
              <p:nvPr/>
            </p:nvSpPr>
            <p:spPr bwMode="hidden">
              <a:xfrm flipH="1">
                <a:off x="5688818" y="519806"/>
                <a:ext cx="1104900" cy="1104900"/>
              </a:xfrm>
              <a:prstGeom prst="ellipse">
                <a:avLst/>
              </a:prstGeom>
              <a:solidFill>
                <a:schemeClr val="accent1">
                  <a:lumMod val="20000"/>
                  <a:lumOff val="80000"/>
                </a:schemeClr>
              </a:solidFill>
              <a:ln>
                <a:noFill/>
              </a:ln>
              <a:effectLst/>
            </p:spPr>
            <p:txBody>
              <a:bodyPr wrap="none" anchor="ctr"/>
              <a:lstStyle/>
              <a:p>
                <a:pPr algn="ctr" eaLnBrk="1" hangingPunct="1"/>
                <a:endParaRPr lang="en-US" sz="2400">
                  <a:latin typeface="Times New Roman" charset="0"/>
                </a:endParaRPr>
              </a:p>
            </p:txBody>
          </p:sp>
          <p:sp>
            <p:nvSpPr>
              <p:cNvPr id="25" name="Oval 7"/>
              <p:cNvSpPr>
                <a:spLocks noChangeArrowheads="1"/>
              </p:cNvSpPr>
              <p:nvPr/>
            </p:nvSpPr>
            <p:spPr bwMode="hidden">
              <a:xfrm flipH="1">
                <a:off x="8403443" y="519806"/>
                <a:ext cx="1103312" cy="1104900"/>
              </a:xfrm>
              <a:prstGeom prst="ellipse">
                <a:avLst/>
              </a:prstGeom>
              <a:solidFill>
                <a:schemeClr val="accent1">
                  <a:lumMod val="20000"/>
                  <a:lumOff val="80000"/>
                </a:schemeClr>
              </a:solidFill>
              <a:ln>
                <a:noFill/>
              </a:ln>
              <a:effectLst/>
            </p:spPr>
            <p:txBody>
              <a:bodyPr wrap="none" anchor="ctr"/>
              <a:lstStyle/>
              <a:p>
                <a:pPr algn="ctr" eaLnBrk="1" hangingPunct="1"/>
                <a:endParaRPr lang="en-US" sz="2400">
                  <a:latin typeface="Times New Roman" charset="0"/>
                </a:endParaRPr>
              </a:p>
            </p:txBody>
          </p:sp>
          <p:sp>
            <p:nvSpPr>
              <p:cNvPr id="26" name="Oval 8"/>
              <p:cNvSpPr>
                <a:spLocks noChangeArrowheads="1"/>
              </p:cNvSpPr>
              <p:nvPr/>
            </p:nvSpPr>
            <p:spPr bwMode="hidden">
              <a:xfrm flipH="1">
                <a:off x="1891518" y="521394"/>
                <a:ext cx="1103312" cy="1104900"/>
              </a:xfrm>
              <a:prstGeom prst="ellipse">
                <a:avLst/>
              </a:prstGeom>
              <a:solidFill>
                <a:schemeClr val="accent1">
                  <a:lumMod val="20000"/>
                  <a:lumOff val="80000"/>
                </a:schemeClr>
              </a:solidFill>
              <a:ln>
                <a:noFill/>
              </a:ln>
              <a:effectLst/>
            </p:spPr>
            <p:txBody>
              <a:bodyPr wrap="none" anchor="ctr"/>
              <a:lstStyle/>
              <a:p>
                <a:pPr algn="ctr" eaLnBrk="1" hangingPunct="1"/>
                <a:endParaRPr lang="en-US" sz="2400">
                  <a:latin typeface="Times New Roman" charset="0"/>
                </a:endParaRPr>
              </a:p>
            </p:txBody>
          </p:sp>
          <p:sp>
            <p:nvSpPr>
              <p:cNvPr id="27" name="Oval 9"/>
              <p:cNvSpPr>
                <a:spLocks noChangeArrowheads="1"/>
              </p:cNvSpPr>
              <p:nvPr/>
            </p:nvSpPr>
            <p:spPr bwMode="hidden">
              <a:xfrm flipH="1">
                <a:off x="7144555" y="519806"/>
                <a:ext cx="1103312" cy="1104900"/>
              </a:xfrm>
              <a:prstGeom prst="ellipse">
                <a:avLst/>
              </a:prstGeom>
              <a:noFill/>
              <a:ln w="28575">
                <a:solidFill>
                  <a:schemeClr val="accent1">
                    <a:lumMod val="20000"/>
                    <a:lumOff val="80000"/>
                  </a:schemeClr>
                </a:solidFill>
                <a:round/>
                <a:headEnd/>
                <a:tailEnd/>
              </a:ln>
              <a:effectLst/>
              <a:extLst>
                <a:ext uri="{909E8E84-426E-40DD-AFC4-6F175D3DCCD1}">
                  <a14:hiddenFill xmlns:a14="http://schemas.microsoft.com/office/drawing/2010/main">
                    <a:solidFill>
                      <a:srgbClr val="E0E0F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charset="0"/>
                </a:endParaRPr>
              </a:p>
            </p:txBody>
          </p:sp>
          <p:sp>
            <p:nvSpPr>
              <p:cNvPr id="28" name="Oval 10"/>
              <p:cNvSpPr>
                <a:spLocks noChangeArrowheads="1"/>
              </p:cNvSpPr>
              <p:nvPr/>
            </p:nvSpPr>
            <p:spPr bwMode="hidden">
              <a:xfrm flipH="1">
                <a:off x="3178980" y="519806"/>
                <a:ext cx="1103312" cy="1104900"/>
              </a:xfrm>
              <a:prstGeom prst="ellipse">
                <a:avLst/>
              </a:prstGeom>
              <a:noFill/>
              <a:ln w="28575">
                <a:solidFill>
                  <a:schemeClr val="accent1">
                    <a:lumMod val="20000"/>
                    <a:lumOff val="80000"/>
                  </a:schemeClr>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charset="0"/>
                </a:endParaRPr>
              </a:p>
            </p:txBody>
          </p:sp>
        </p:grpSp>
      </p:gr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tx2"/>
                </a:solidFill>
              </a:defRPr>
            </a:lvl1pPr>
          </a:lstStyle>
          <a:p>
            <a:fld id="{C0346F80-965E-4784-B7D3-29765BD94027}" type="datetime1">
              <a:rPr lang="en-US" smtClean="0"/>
              <a:t>3/26/2023</a:t>
            </a:fld>
            <a:endParaRPr lang="en-US"/>
          </a:p>
        </p:txBody>
      </p:sp>
      <p:sp>
        <p:nvSpPr>
          <p:cNvPr id="32"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r>
              <a:rPr lang="en-US" dirty="0"/>
              <a:t>Add a footer</a:t>
            </a:r>
          </a:p>
        </p:txBody>
      </p:sp>
      <p:sp>
        <p:nvSpPr>
          <p:cNvPr id="33"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2"/>
                </a:solidFill>
              </a:defRPr>
            </a:lvl1pPr>
          </a:lstStyle>
          <a:p>
            <a:fld id="{C62155A9-2BEA-4E1A-A809-3AB570F0F126}" type="slidenum">
              <a:rPr lang="en-US" smtClean="0"/>
              <a:pPr/>
              <a:t>‹#›</a:t>
            </a:fld>
            <a:endParaRPr lang="en-US"/>
          </a:p>
        </p:txBody>
      </p:sp>
    </p:spTree>
    <p:extLst>
      <p:ext uri="{BB962C8B-B14F-4D97-AF65-F5344CB8AC3E}">
        <p14:creationId xmlns:p14="http://schemas.microsoft.com/office/powerpoint/2010/main" val="24183066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spcBef>
          <a:spcPct val="0"/>
        </a:spcBef>
        <a:buNone/>
        <a:defRPr sz="4400" b="1" kern="1200" cap="none" spc="0">
          <a:ln w="22225">
            <a:solidFill>
              <a:schemeClr val="tx2"/>
            </a:solidFill>
            <a:prstDash val="solid"/>
          </a:ln>
          <a:solidFill>
            <a:schemeClr val="tx2">
              <a:lumMod val="60000"/>
              <a:lumOff val="40000"/>
            </a:schemeClr>
          </a:solidFill>
          <a:effectLst/>
          <a:latin typeface="+mj-lt"/>
          <a:ea typeface="+mj-ea"/>
          <a:cs typeface="+mj-cs"/>
        </a:defRPr>
      </a:lvl1pPr>
    </p:titleStyle>
    <p:bodyStyle>
      <a:lvl1pPr marL="287338" indent="-287338" algn="l" defTabSz="914400" rtl="0" eaLnBrk="1" latinLnBrk="0" hangingPunct="1">
        <a:lnSpc>
          <a:spcPct val="90000"/>
        </a:lnSpc>
        <a:spcBef>
          <a:spcPct val="30000"/>
        </a:spcBef>
        <a:buClr>
          <a:schemeClr val="accent2">
            <a:lumMod val="75000"/>
          </a:schemeClr>
        </a:buClr>
        <a:buSzPct val="70000"/>
        <a:buFont typeface="Wingdings" panose="05000000000000000000" pitchFamily="2" charset="2"/>
        <a:buChar char="¤"/>
        <a:defRPr sz="2800" kern="1200">
          <a:solidFill>
            <a:schemeClr val="tx1"/>
          </a:solidFill>
          <a:latin typeface="+mn-lt"/>
          <a:ea typeface="+mn-ea"/>
          <a:cs typeface="+mn-cs"/>
        </a:defRPr>
      </a:lvl1pPr>
      <a:lvl2pPr marL="739775" indent="-282575" algn="l" defTabSz="914400" rtl="0" eaLnBrk="1" latinLnBrk="0" hangingPunct="1">
        <a:lnSpc>
          <a:spcPct val="90000"/>
        </a:lnSpc>
        <a:spcBef>
          <a:spcPct val="30000"/>
        </a:spcBef>
        <a:buClr>
          <a:schemeClr val="accent3">
            <a:lumMod val="75000"/>
          </a:schemeClr>
        </a:buClr>
        <a:buSzPct val="7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4">
            <a:lumMod val="75000"/>
          </a:schemeClr>
        </a:buClr>
        <a:buSzPct val="7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5">
            <a:lumMod val="75000"/>
          </a:schemeClr>
        </a:buClr>
        <a:buSzPct val="7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SzPct val="7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Clr>
          <a:schemeClr val="accent6">
            <a:lumMod val="75000"/>
          </a:schemeClr>
        </a:buClr>
        <a:buSzPct val="70000"/>
        <a:buFont typeface="Wingdings" panose="05000000000000000000" pitchFamily="2" charset="2"/>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Clr>
          <a:schemeClr val="accent6">
            <a:lumMod val="75000"/>
          </a:schemeClr>
        </a:buClr>
        <a:buSzPct val="70000"/>
        <a:buFont typeface="Wingdings" panose="05000000000000000000" pitchFamily="2" charset="2"/>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Clr>
          <a:schemeClr val="accent1">
            <a:lumMod val="75000"/>
          </a:schemeClr>
        </a:buClr>
        <a:buSzPct val="70000"/>
        <a:buFont typeface="Wingdings" panose="05000000000000000000" pitchFamily="2" charset="2"/>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Clr>
          <a:schemeClr val="accent3">
            <a:lumMod val="75000"/>
          </a:schemeClr>
        </a:buClr>
        <a:buSzPct val="70000"/>
        <a:buFont typeface="Wingdings" panose="05000000000000000000" pitchFamily="2"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ebp"/><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chrome-extension://efaidnbmnnnibpcajpcglclefindmkaj/https:/d1wqtxts1xzle7.cloudfront.net/59805491/IRJET-V6I429420190620-45907-ql4vu3-libre.pdf?1561032526=&amp;response-content-disposition=inline%3B+filename%3DIRJET_Automated_Solar_Panel_Cleaning_Sys.pdf&amp;Expires=1679829840&amp;Signature=YC0owv0l4NcKk9gKXXfe8Iz5vrdIm8HJH9CkszbMo~Vc-MD4-1xJHFimp4EP99rdZKgYDepUlQCbhfid9jz1giuVjvNwrXoOrI~3mPMwKYN3Jh1YIKquLpJg7~z1WNCHz~bL7REJa4XGlqUgNqGV52ovFJkGu-mFgYbcNsAIdn8XiggKbme0J2z6we8Rs81HCdkSw8KL4muWvCkqK-Ym40M4IeXZOqd9ewh84UUNSztnpkaX7JPwyrqfDyhBajn0FUrttIc5bnouM7VTGA-YOfNEXrw~NKIVWHTDn5B58BTCXItTMyWGk2iOrpM5IWl~~j218PEbVhUL2vBgmeU2BQ__&amp;Key-Pair-Id=APKAJLOHF5GGSLRBV4ZA" TargetMode="External"/><Relationship Id="rId7" Type="http://schemas.openxmlformats.org/officeDocument/2006/relationships/image" Target="../media/image3.png"/><Relationship Id="rId2" Type="http://schemas.openxmlformats.org/officeDocument/2006/relationships/hyperlink" Target="https://iopscience.iop.org/article/10.1088/1755-1315/463/1/012121/meta" TargetMode="External"/><Relationship Id="rId1" Type="http://schemas.openxmlformats.org/officeDocument/2006/relationships/slideLayout" Target="../slideLayouts/slideLayout4.xml"/><Relationship Id="rId6" Type="http://schemas.openxmlformats.org/officeDocument/2006/relationships/hyperlink" Target="https://www.sciencedirect.com/science/article/abs/pii/S0360544213006646" TargetMode="External"/><Relationship Id="rId5" Type="http://schemas.openxmlformats.org/officeDocument/2006/relationships/hyperlink" Target="https://doi.org/10.1016/j.sna.2013.01.009." TargetMode="External"/><Relationship Id="rId4" Type="http://schemas.openxmlformats.org/officeDocument/2006/relationships/hyperlink" Target="https://doi.org/10.31695/IJASRE.2018.3277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a:t>Solar Panel Maintenance System</a:t>
            </a:r>
          </a:p>
        </p:txBody>
      </p:sp>
      <p:sp>
        <p:nvSpPr>
          <p:cNvPr id="10" name="Subtitle 9"/>
          <p:cNvSpPr>
            <a:spLocks noGrp="1"/>
          </p:cNvSpPr>
          <p:nvPr>
            <p:ph type="subTitle" idx="1"/>
          </p:nvPr>
        </p:nvSpPr>
        <p:spPr>
          <a:xfrm>
            <a:off x="1524000" y="4569618"/>
            <a:ext cx="9144000" cy="1123815"/>
          </a:xfrm>
        </p:spPr>
        <p:txBody>
          <a:bodyPr>
            <a:normAutofit/>
          </a:bodyPr>
          <a:lstStyle/>
          <a:p>
            <a:r>
              <a:rPr lang="en-US" sz="2000" dirty="0"/>
              <a:t>Utkarsh Gupta</a:t>
            </a:r>
          </a:p>
          <a:p>
            <a:r>
              <a:rPr lang="en-US" sz="2000" dirty="0" err="1"/>
              <a:t>Aradhya</a:t>
            </a:r>
            <a:r>
              <a:rPr lang="en-US" sz="2000" dirty="0"/>
              <a:t> Singh</a:t>
            </a:r>
          </a:p>
          <a:p>
            <a:r>
              <a:rPr lang="en-US" sz="2000" dirty="0"/>
              <a:t>Tanu Sharma</a:t>
            </a:r>
          </a:p>
        </p:txBody>
      </p:sp>
      <p:sp>
        <p:nvSpPr>
          <p:cNvPr id="2" name="Subtitle 9">
            <a:extLst>
              <a:ext uri="{FF2B5EF4-FFF2-40B4-BE49-F238E27FC236}">
                <a16:creationId xmlns:a16="http://schemas.microsoft.com/office/drawing/2014/main" id="{5AEBF6A3-2540-F640-F5A5-47B2A797E8A5}"/>
              </a:ext>
            </a:extLst>
          </p:cNvPr>
          <p:cNvSpPr txBox="1">
            <a:spLocks/>
          </p:cNvSpPr>
          <p:nvPr/>
        </p:nvSpPr>
        <p:spPr>
          <a:xfrm>
            <a:off x="6627962" y="5284652"/>
            <a:ext cx="4040038" cy="4087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ct val="30000"/>
              </a:spcBef>
              <a:buClr>
                <a:schemeClr val="accent2">
                  <a:lumMod val="75000"/>
                </a:schemeClr>
              </a:buClr>
              <a:buSzPct val="70000"/>
              <a:buFont typeface="Wingdings" panose="05000000000000000000" pitchFamily="2" charset="2"/>
              <a:buNone/>
              <a:defRPr sz="2400" b="1" i="0" kern="1200">
                <a:solidFill>
                  <a:schemeClr val="accent3">
                    <a:lumMod val="75000"/>
                  </a:schemeClr>
                </a:solidFill>
                <a:latin typeface="+mn-lt"/>
                <a:ea typeface="+mn-ea"/>
                <a:cs typeface="+mn-cs"/>
              </a:defRPr>
            </a:lvl1pPr>
            <a:lvl2pPr marL="457200" indent="0" algn="ctr" defTabSz="914400" rtl="0" eaLnBrk="1" latinLnBrk="0" hangingPunct="1">
              <a:lnSpc>
                <a:spcPct val="90000"/>
              </a:lnSpc>
              <a:spcBef>
                <a:spcPct val="30000"/>
              </a:spcBef>
              <a:buClr>
                <a:schemeClr val="accent3">
                  <a:lumMod val="75000"/>
                </a:schemeClr>
              </a:buClr>
              <a:buSzPct val="70000"/>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Clr>
                <a:schemeClr val="accent4">
                  <a:lumMod val="75000"/>
                </a:schemeClr>
              </a:buClr>
              <a:buSzPct val="70000"/>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Clr>
                <a:schemeClr val="accent5">
                  <a:lumMod val="75000"/>
                </a:schemeClr>
              </a:buClr>
              <a:buSzPct val="70000"/>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SzPct val="70000"/>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Clr>
                <a:schemeClr val="accent6">
                  <a:lumMod val="75000"/>
                </a:schemeClr>
              </a:buClr>
              <a:buSzPct val="70000"/>
              <a:buFont typeface="Wingdings" panose="05000000000000000000" pitchFamily="2" charset="2"/>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Clr>
                <a:schemeClr val="accent6">
                  <a:lumMod val="75000"/>
                </a:schemeClr>
              </a:buClr>
              <a:buSzPct val="70000"/>
              <a:buFont typeface="Wingdings" panose="05000000000000000000" pitchFamily="2" charset="2"/>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Clr>
                <a:schemeClr val="accent1">
                  <a:lumMod val="75000"/>
                </a:schemeClr>
              </a:buClr>
              <a:buSzPct val="70000"/>
              <a:buFont typeface="Wingdings" panose="05000000000000000000" pitchFamily="2" charset="2"/>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Clr>
                <a:schemeClr val="accent3">
                  <a:lumMod val="75000"/>
                </a:schemeClr>
              </a:buClr>
              <a:buSzPct val="70000"/>
              <a:buFont typeface="Wingdings" panose="05000000000000000000" pitchFamily="2" charset="2"/>
              <a:buNone/>
              <a:defRPr sz="1600" kern="1200">
                <a:solidFill>
                  <a:schemeClr val="tx1"/>
                </a:solidFill>
                <a:latin typeface="+mn-lt"/>
                <a:ea typeface="+mn-ea"/>
                <a:cs typeface="+mn-cs"/>
              </a:defRPr>
            </a:lvl9pPr>
          </a:lstStyle>
          <a:p>
            <a:r>
              <a:rPr lang="en-US" sz="2000" dirty="0"/>
              <a:t>Mentor: Mrs. Sugandha Sharma</a:t>
            </a:r>
          </a:p>
        </p:txBody>
      </p:sp>
      <p:pic>
        <p:nvPicPr>
          <p:cNvPr id="4" name="Picture 3">
            <a:extLst>
              <a:ext uri="{FF2B5EF4-FFF2-40B4-BE49-F238E27FC236}">
                <a16:creationId xmlns:a16="http://schemas.microsoft.com/office/drawing/2014/main" id="{07F11A77-D9C8-2CAD-AD73-99F1CCC3E3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0" y="8627"/>
            <a:ext cx="1524000" cy="759002"/>
          </a:xfrm>
          <a:prstGeom prst="rect">
            <a:avLst/>
          </a:prstGeom>
        </p:spPr>
      </p:pic>
    </p:spTree>
    <p:extLst>
      <p:ext uri="{BB962C8B-B14F-4D97-AF65-F5344CB8AC3E}">
        <p14:creationId xmlns:p14="http://schemas.microsoft.com/office/powerpoint/2010/main" val="427280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Introduction</a:t>
            </a:r>
          </a:p>
        </p:txBody>
      </p:sp>
      <p:sp>
        <p:nvSpPr>
          <p:cNvPr id="14" name="Content Placeholder 13"/>
          <p:cNvSpPr>
            <a:spLocks noGrp="1"/>
          </p:cNvSpPr>
          <p:nvPr>
            <p:ph idx="1"/>
          </p:nvPr>
        </p:nvSpPr>
        <p:spPr/>
        <p:txBody>
          <a:bodyPr>
            <a:normAutofit/>
          </a:bodyPr>
          <a:lstStyle/>
          <a:p>
            <a:pPr marL="0" lvl="0" indent="0">
              <a:buNone/>
            </a:pPr>
            <a:r>
              <a:rPr lang="en-US" sz="2000" dirty="0"/>
              <a:t>Renewable energy sources such as solar panels have gained significant attention in recent years as a clean and sustainable alternative to traditional energy sources. However, the maintenance of solar panels is crucial to ensure their efficiency and longevity. The current manual maintenance approach is time-consuming, costly, and prone to errors, leading to reduced energy output and downtime.</a:t>
            </a:r>
          </a:p>
          <a:p>
            <a:pPr marL="0" lvl="0" indent="0">
              <a:buNone/>
            </a:pPr>
            <a:endParaRPr lang="en-US" sz="2000" dirty="0"/>
          </a:p>
          <a:p>
            <a:pPr marL="0" lvl="0" indent="0">
              <a:buNone/>
            </a:pPr>
            <a:r>
              <a:rPr lang="en-US" sz="2000" dirty="0"/>
              <a:t>The proposed AI-powered solar panel maintenance system aims to reduce the cost and time of solar panel maintenance and increase their efficiency and lifespan, ultimately contributing to the promotion of renewable energy sources as a sustainable and viable alternative to traditional energy sources. In conclusion, it   has the potential to significantly enhance the performance and longevity of solar panels and reduce maintenance costs.</a:t>
            </a:r>
          </a:p>
        </p:txBody>
      </p:sp>
      <p:pic>
        <p:nvPicPr>
          <p:cNvPr id="2" name="Picture 1">
            <a:extLst>
              <a:ext uri="{FF2B5EF4-FFF2-40B4-BE49-F238E27FC236}">
                <a16:creationId xmlns:a16="http://schemas.microsoft.com/office/drawing/2014/main" id="{5728C078-192A-4EA9-999B-53E36F0D872E}"/>
              </a:ext>
            </a:extLst>
          </p:cNvPr>
          <p:cNvPicPr>
            <a:picLocks noChangeAspect="1"/>
          </p:cNvPicPr>
          <p:nvPr/>
        </p:nvPicPr>
        <p:blipFill>
          <a:blip r:embed="rId2" cstate="print">
            <a:clrChange>
              <a:clrFrom>
                <a:srgbClr val="FFFFFD"/>
              </a:clrFrom>
              <a:clrTo>
                <a:srgbClr val="FFFFFD">
                  <a:alpha val="0"/>
                </a:srgbClr>
              </a:clrTo>
            </a:clrChange>
            <a:extLst>
              <a:ext uri="{28A0092B-C50C-407E-A947-70E740481C1C}">
                <a14:useLocalDpi xmlns:a14="http://schemas.microsoft.com/office/drawing/2010/main" val="0"/>
              </a:ext>
            </a:extLst>
          </a:blip>
          <a:stretch>
            <a:fillRect/>
          </a:stretch>
        </p:blipFill>
        <p:spPr>
          <a:xfrm>
            <a:off x="11353800" y="6440548"/>
            <a:ext cx="838200" cy="417451"/>
          </a:xfrm>
          <a:prstGeom prst="rect">
            <a:avLst/>
          </a:prstGeom>
          <a:effectLst>
            <a:reflection endPos="0" dist="50800" dir="5400000" sy="-100000" algn="bl" rotWithShape="0"/>
          </a:effectLst>
        </p:spPr>
      </p:pic>
    </p:spTree>
    <p:extLst>
      <p:ext uri="{BB962C8B-B14F-4D97-AF65-F5344CB8AC3E}">
        <p14:creationId xmlns:p14="http://schemas.microsoft.com/office/powerpoint/2010/main" val="2120883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C9753-AFB3-0FD9-0C2F-0082DD482F3C}"/>
              </a:ext>
            </a:extLst>
          </p:cNvPr>
          <p:cNvSpPr>
            <a:spLocks noGrp="1"/>
          </p:cNvSpPr>
          <p:nvPr>
            <p:ph type="title"/>
          </p:nvPr>
        </p:nvSpPr>
        <p:spPr/>
        <p:txBody>
          <a:bodyPr/>
          <a:lstStyle/>
          <a:p>
            <a:r>
              <a:rPr lang="en-IN" dirty="0"/>
              <a:t>Literature Review</a:t>
            </a:r>
          </a:p>
        </p:txBody>
      </p:sp>
      <p:sp>
        <p:nvSpPr>
          <p:cNvPr id="3" name="Content Placeholder 2">
            <a:extLst>
              <a:ext uri="{FF2B5EF4-FFF2-40B4-BE49-F238E27FC236}">
                <a16:creationId xmlns:a16="http://schemas.microsoft.com/office/drawing/2014/main" id="{44A41987-AEA0-E994-2353-329899DE0B81}"/>
              </a:ext>
            </a:extLst>
          </p:cNvPr>
          <p:cNvSpPr>
            <a:spLocks noGrp="1"/>
          </p:cNvSpPr>
          <p:nvPr>
            <p:ph idx="1"/>
          </p:nvPr>
        </p:nvSpPr>
        <p:spPr/>
        <p:txBody>
          <a:bodyPr>
            <a:normAutofit fontScale="92500" lnSpcReduction="10000"/>
          </a:bodyPr>
          <a:lstStyle/>
          <a:p>
            <a:pPr algn="just">
              <a:lnSpc>
                <a:spcPct val="107000"/>
              </a:lnSpc>
              <a:spcBef>
                <a:spcPts val="1200"/>
              </a:spcBef>
              <a:spcAft>
                <a:spcPts val="1200"/>
              </a:spcAft>
            </a:pPr>
            <a:r>
              <a:rPr lang="en-IN" sz="1800" dirty="0">
                <a:effectLst/>
                <a:latin typeface="Times New Roman" panose="02020603050405020304" pitchFamily="18" charset="0"/>
                <a:ea typeface="Times New Roman" panose="02020603050405020304" pitchFamily="18" charset="0"/>
                <a:cs typeface="Mangal" panose="02040503050203030202" pitchFamily="18" charset="0"/>
              </a:rPr>
              <a:t>Nasib (2019) [1] proposed a cleaning robot with a rotating brush and water stream jets which can move on the rails mounted besides the solar panel array. The system cleans the solar panel array on a programmed time interval on its own.</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Bef>
                <a:spcPts val="1200"/>
              </a:spcBef>
              <a:spcAft>
                <a:spcPts val="1200"/>
              </a:spcAft>
            </a:pPr>
            <a:r>
              <a:rPr lang="en-IN" sz="1800" dirty="0">
                <a:effectLst/>
                <a:latin typeface="Times New Roman" panose="02020603050405020304" pitchFamily="18" charset="0"/>
                <a:ea typeface="Times New Roman" panose="02020603050405020304" pitchFamily="18" charset="0"/>
                <a:cs typeface="Mangal" panose="02040503050203030202" pitchFamily="18" charset="0"/>
              </a:rPr>
              <a:t>Milan (2019) [2] created a simple solar panel cleaning system which consists of a viper and a water jet stream to clean the solar panel. The System can be triggered through an application.</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Bef>
                <a:spcPts val="1200"/>
              </a:spcBef>
              <a:spcAft>
                <a:spcPts val="1200"/>
              </a:spcAft>
            </a:pPr>
            <a:r>
              <a:rPr lang="en-IN" sz="1800" dirty="0">
                <a:effectLst/>
                <a:latin typeface="Times New Roman" panose="02020603050405020304" pitchFamily="18" charset="0"/>
                <a:ea typeface="Times New Roman" panose="02020603050405020304" pitchFamily="18" charset="0"/>
                <a:cs typeface="Mangal" panose="02040503050203030202" pitchFamily="18" charset="0"/>
              </a:rPr>
              <a:t>Manju (2018) [3] proposed a similar solution to Nasib (2019) [1] which consists of a brush and a water jet stream to clean the solar panels.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Bef>
                <a:spcPts val="1200"/>
              </a:spcBef>
              <a:spcAft>
                <a:spcPts val="1200"/>
              </a:spcAft>
            </a:pPr>
            <a:r>
              <a:rPr lang="en-IN" sz="1800" dirty="0">
                <a:effectLst/>
                <a:latin typeface="Times New Roman" panose="02020603050405020304" pitchFamily="18" charset="0"/>
                <a:ea typeface="Times New Roman" panose="02020603050405020304" pitchFamily="18" charset="0"/>
                <a:cs typeface="Mangal" panose="02040503050203030202" pitchFamily="18" charset="0"/>
              </a:rPr>
              <a:t>Piotr (2013) [4] talks about the possibility of creating a system to clean the dust from solar panel surface through ultrasonic vibrations. The ultrasonic beams will hit the dust particles, which will make them vibrate and fall off the solar panels.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IN" sz="1800" kern="1800" dirty="0" err="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Xiaolong</a:t>
            </a:r>
            <a:r>
              <a:rPr lang="en-IN" sz="1800" kern="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(2019) [5] talks about a cleaning robot which works on the basis of a piezoelectric actuator. The wiper on the robot will move based on the information received through a piezo electric actuator.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4" name="Picture 3">
            <a:extLst>
              <a:ext uri="{FF2B5EF4-FFF2-40B4-BE49-F238E27FC236}">
                <a16:creationId xmlns:a16="http://schemas.microsoft.com/office/drawing/2014/main" id="{E9C9C54D-0060-B03E-64EC-11558BDDF4EB}"/>
              </a:ext>
            </a:extLst>
          </p:cNvPr>
          <p:cNvPicPr>
            <a:picLocks noChangeAspect="1"/>
          </p:cNvPicPr>
          <p:nvPr/>
        </p:nvPicPr>
        <p:blipFill>
          <a:blip r:embed="rId2" cstate="print">
            <a:clrChange>
              <a:clrFrom>
                <a:srgbClr val="FFFFFD"/>
              </a:clrFrom>
              <a:clrTo>
                <a:srgbClr val="FFFFFD">
                  <a:alpha val="0"/>
                </a:srgbClr>
              </a:clrTo>
            </a:clrChange>
            <a:extLst>
              <a:ext uri="{28A0092B-C50C-407E-A947-70E740481C1C}">
                <a14:useLocalDpi xmlns:a14="http://schemas.microsoft.com/office/drawing/2010/main" val="0"/>
              </a:ext>
            </a:extLst>
          </a:blip>
          <a:stretch>
            <a:fillRect/>
          </a:stretch>
        </p:blipFill>
        <p:spPr>
          <a:xfrm>
            <a:off x="11353800" y="6440548"/>
            <a:ext cx="838200" cy="417451"/>
          </a:xfrm>
          <a:prstGeom prst="rect">
            <a:avLst/>
          </a:prstGeom>
          <a:effectLst>
            <a:reflection endPos="0" dist="50800" dir="5400000" sy="-100000" algn="bl" rotWithShape="0"/>
          </a:effectLst>
        </p:spPr>
      </p:pic>
    </p:spTree>
    <p:extLst>
      <p:ext uri="{BB962C8B-B14F-4D97-AF65-F5344CB8AC3E}">
        <p14:creationId xmlns:p14="http://schemas.microsoft.com/office/powerpoint/2010/main" val="92809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a:t>
            </a:r>
          </a:p>
        </p:txBody>
      </p:sp>
      <p:graphicFrame>
        <p:nvGraphicFramePr>
          <p:cNvPr id="5" name="Content Placeholder 4">
            <a:extLst>
              <a:ext uri="{FF2B5EF4-FFF2-40B4-BE49-F238E27FC236}">
                <a16:creationId xmlns:a16="http://schemas.microsoft.com/office/drawing/2014/main" id="{E879793D-F838-4109-8341-BAA4395D5C4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4A1D2A69-C536-EE07-5C77-0B1A3882489E}"/>
              </a:ext>
            </a:extLst>
          </p:cNvPr>
          <p:cNvPicPr>
            <a:picLocks noChangeAspect="1"/>
          </p:cNvPicPr>
          <p:nvPr/>
        </p:nvPicPr>
        <p:blipFill>
          <a:blip r:embed="rId7" cstate="print">
            <a:clrChange>
              <a:clrFrom>
                <a:srgbClr val="FFFFFD"/>
              </a:clrFrom>
              <a:clrTo>
                <a:srgbClr val="FFFFFD">
                  <a:alpha val="0"/>
                </a:srgbClr>
              </a:clrTo>
            </a:clrChange>
            <a:extLst>
              <a:ext uri="{28A0092B-C50C-407E-A947-70E740481C1C}">
                <a14:useLocalDpi xmlns:a14="http://schemas.microsoft.com/office/drawing/2010/main" val="0"/>
              </a:ext>
            </a:extLst>
          </a:blip>
          <a:stretch>
            <a:fillRect/>
          </a:stretch>
        </p:blipFill>
        <p:spPr>
          <a:xfrm>
            <a:off x="11353800" y="6440548"/>
            <a:ext cx="838200" cy="417451"/>
          </a:xfrm>
          <a:prstGeom prst="rect">
            <a:avLst/>
          </a:prstGeom>
          <a:effectLst>
            <a:reflection endPos="0" dist="50800" dir="5400000" sy="-100000" algn="bl" rotWithShape="0"/>
          </a:effectLst>
        </p:spPr>
      </p:pic>
    </p:spTree>
    <p:extLst>
      <p:ext uri="{BB962C8B-B14F-4D97-AF65-F5344CB8AC3E}">
        <p14:creationId xmlns:p14="http://schemas.microsoft.com/office/powerpoint/2010/main" val="167335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5" name="Content Placeholder 4"/>
          <p:cNvSpPr>
            <a:spLocks noGrp="1"/>
          </p:cNvSpPr>
          <p:nvPr>
            <p:ph sz="half" idx="1"/>
          </p:nvPr>
        </p:nvSpPr>
        <p:spPr>
          <a:xfrm>
            <a:off x="838199" y="1825625"/>
            <a:ext cx="10515599" cy="4351338"/>
          </a:xfrm>
        </p:spPr>
        <p:txBody>
          <a:bodyPr>
            <a:noAutofit/>
          </a:bodyPr>
          <a:lstStyle/>
          <a:p>
            <a:r>
              <a:rPr lang="en-US" sz="2000" dirty="0"/>
              <a:t>Detect faults and abnormalities in solar panels accurately and efficiently.</a:t>
            </a:r>
          </a:p>
          <a:p>
            <a:r>
              <a:rPr lang="en-US" sz="2000" dirty="0"/>
              <a:t>Predict potential problems before they occur and take necessary action to prevent them.</a:t>
            </a:r>
          </a:p>
          <a:p>
            <a:r>
              <a:rPr lang="en-US" sz="2000" dirty="0"/>
              <a:t>Schedule maintenance activities based on data collected from the solar panels to minimize downtime.</a:t>
            </a:r>
          </a:p>
          <a:p>
            <a:r>
              <a:rPr lang="en-US" sz="2000" dirty="0"/>
              <a:t>Optimize the performance of the solar panels by analyzing and adjusting their settings based on environmental and usage data.</a:t>
            </a:r>
          </a:p>
          <a:p>
            <a:r>
              <a:rPr lang="en-US" sz="2000" dirty="0"/>
              <a:t>Provide real-time monitoring of the solar panels and alert maintenance personnel of any issues.</a:t>
            </a:r>
          </a:p>
          <a:p>
            <a:r>
              <a:rPr lang="en-US" sz="2000" dirty="0"/>
              <a:t>Reduce the cost of solar panel maintenance and increase their efficiency and lifespan.</a:t>
            </a:r>
          </a:p>
        </p:txBody>
      </p:sp>
      <p:pic>
        <p:nvPicPr>
          <p:cNvPr id="6" name="Picture 5">
            <a:extLst>
              <a:ext uri="{FF2B5EF4-FFF2-40B4-BE49-F238E27FC236}">
                <a16:creationId xmlns:a16="http://schemas.microsoft.com/office/drawing/2014/main" id="{5A6AD745-F73C-2CC1-44EB-874702CC071C}"/>
              </a:ext>
            </a:extLst>
          </p:cNvPr>
          <p:cNvPicPr>
            <a:picLocks noChangeAspect="1"/>
          </p:cNvPicPr>
          <p:nvPr/>
        </p:nvPicPr>
        <p:blipFill>
          <a:blip r:embed="rId2" cstate="print">
            <a:clrChange>
              <a:clrFrom>
                <a:srgbClr val="FFFFFD"/>
              </a:clrFrom>
              <a:clrTo>
                <a:srgbClr val="FFFFFD">
                  <a:alpha val="0"/>
                </a:srgbClr>
              </a:clrTo>
            </a:clrChange>
            <a:extLst>
              <a:ext uri="{28A0092B-C50C-407E-A947-70E740481C1C}">
                <a14:useLocalDpi xmlns:a14="http://schemas.microsoft.com/office/drawing/2010/main" val="0"/>
              </a:ext>
            </a:extLst>
          </a:blip>
          <a:stretch>
            <a:fillRect/>
          </a:stretch>
        </p:blipFill>
        <p:spPr>
          <a:xfrm>
            <a:off x="11353800" y="6440548"/>
            <a:ext cx="838200" cy="417451"/>
          </a:xfrm>
          <a:prstGeom prst="rect">
            <a:avLst/>
          </a:prstGeom>
          <a:effectLst>
            <a:reflection endPos="0" dist="50800" dir="5400000" sy="-100000" algn="bl" rotWithShape="0"/>
          </a:effectLst>
        </p:spPr>
      </p:pic>
    </p:spTree>
    <p:extLst>
      <p:ext uri="{BB962C8B-B14F-4D97-AF65-F5344CB8AC3E}">
        <p14:creationId xmlns:p14="http://schemas.microsoft.com/office/powerpoint/2010/main" val="329170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B2A63-91BC-D23E-F5A9-8DF3EC05EC7C}"/>
              </a:ext>
            </a:extLst>
          </p:cNvPr>
          <p:cNvSpPr>
            <a:spLocks noGrp="1"/>
          </p:cNvSpPr>
          <p:nvPr>
            <p:ph type="title"/>
          </p:nvPr>
        </p:nvSpPr>
        <p:spPr/>
        <p:txBody>
          <a:bodyPr/>
          <a:lstStyle/>
          <a:p>
            <a:r>
              <a:rPr lang="en-IN" dirty="0"/>
              <a:t>Circuit Diagram</a:t>
            </a:r>
          </a:p>
        </p:txBody>
      </p:sp>
      <p:sp>
        <p:nvSpPr>
          <p:cNvPr id="3" name="Content Placeholder 2">
            <a:extLst>
              <a:ext uri="{FF2B5EF4-FFF2-40B4-BE49-F238E27FC236}">
                <a16:creationId xmlns:a16="http://schemas.microsoft.com/office/drawing/2014/main" id="{EDE93803-E29F-36B7-97BE-CB90BF77F1F1}"/>
              </a:ext>
            </a:extLst>
          </p:cNvPr>
          <p:cNvSpPr>
            <a:spLocks noGrp="1"/>
          </p:cNvSpPr>
          <p:nvPr>
            <p:ph sz="half" idx="1"/>
          </p:nvPr>
        </p:nvSpPr>
        <p:spPr/>
        <p:txBody>
          <a:bodyPr>
            <a:normAutofit fontScale="92500" lnSpcReduction="20000"/>
          </a:bodyPr>
          <a:lstStyle/>
          <a:p>
            <a:r>
              <a:rPr lang="en-US" dirty="0"/>
              <a:t>Sensor module consist of -&gt;</a:t>
            </a:r>
          </a:p>
          <a:p>
            <a:pPr marL="457200" indent="-457200">
              <a:buAutoNum type="arabicPeriod"/>
            </a:pPr>
            <a:r>
              <a:rPr lang="en-US" dirty="0"/>
              <a:t>Microcontroller</a:t>
            </a:r>
          </a:p>
          <a:p>
            <a:pPr marL="457200" indent="-457200">
              <a:buAutoNum type="arabicPeriod"/>
            </a:pPr>
            <a:r>
              <a:rPr lang="en-US" dirty="0"/>
              <a:t>Wi-Fi Module</a:t>
            </a:r>
          </a:p>
          <a:p>
            <a:pPr marL="457200" indent="-457200">
              <a:buAutoNum type="arabicPeriod"/>
            </a:pPr>
            <a:r>
              <a:rPr lang="en-US" dirty="0"/>
              <a:t>Gyroscope</a:t>
            </a:r>
          </a:p>
          <a:p>
            <a:pPr marL="457200" indent="-457200">
              <a:buAutoNum type="arabicPeriod"/>
            </a:pPr>
            <a:r>
              <a:rPr lang="en-US" dirty="0"/>
              <a:t>Humidity Sensor</a:t>
            </a:r>
          </a:p>
          <a:p>
            <a:pPr marL="457200" indent="-457200">
              <a:buAutoNum type="arabicPeriod"/>
            </a:pPr>
            <a:r>
              <a:rPr lang="en-US" dirty="0"/>
              <a:t>Photo Sensor</a:t>
            </a:r>
          </a:p>
          <a:p>
            <a:pPr marL="457200" indent="-457200">
              <a:buAutoNum type="arabicPeriod"/>
            </a:pPr>
            <a:r>
              <a:rPr lang="en-US" dirty="0"/>
              <a:t>Rain Sensor</a:t>
            </a:r>
          </a:p>
          <a:p>
            <a:pPr marL="457200" indent="-457200">
              <a:buAutoNum type="arabicPeriod"/>
            </a:pPr>
            <a:r>
              <a:rPr lang="en-US" dirty="0"/>
              <a:t>Barometer</a:t>
            </a:r>
          </a:p>
          <a:p>
            <a:pPr marL="457200" indent="-457200">
              <a:buAutoNum type="arabicPeriod"/>
            </a:pPr>
            <a:r>
              <a:rPr lang="en-US" dirty="0"/>
              <a:t>Anemometer</a:t>
            </a:r>
          </a:p>
          <a:p>
            <a:pPr marL="457200" indent="-457200">
              <a:buAutoNum type="arabicPeriod"/>
            </a:pPr>
            <a:r>
              <a:rPr lang="en-US" dirty="0"/>
              <a:t>Water Jet</a:t>
            </a:r>
          </a:p>
          <a:p>
            <a:pPr marL="457200" indent="-457200">
              <a:buAutoNum type="arabicPeriod"/>
            </a:pPr>
            <a:r>
              <a:rPr lang="en-US" dirty="0"/>
              <a:t>Air Blower</a:t>
            </a:r>
            <a:endParaRPr lang="en-IN" dirty="0"/>
          </a:p>
        </p:txBody>
      </p:sp>
      <p:pic>
        <p:nvPicPr>
          <p:cNvPr id="5" name="Content Placeholder 4">
            <a:extLst>
              <a:ext uri="{FF2B5EF4-FFF2-40B4-BE49-F238E27FC236}">
                <a16:creationId xmlns:a16="http://schemas.microsoft.com/office/drawing/2014/main" id="{9933D5E6-825C-288B-42B8-4324695FB9AB}"/>
              </a:ext>
            </a:extLst>
          </p:cNvPr>
          <p:cNvPicPr>
            <a:picLocks noGrp="1" noChangeAspect="1"/>
          </p:cNvPicPr>
          <p:nvPr>
            <p:ph sz="half" idx="2"/>
          </p:nvPr>
        </p:nvPicPr>
        <p:blipFill rotWithShape="1">
          <a:blip r:embed="rId2"/>
          <a:srcRect l="38228" t="14369" r="5267" b="15599"/>
          <a:stretch/>
        </p:blipFill>
        <p:spPr>
          <a:xfrm>
            <a:off x="6172200" y="2195093"/>
            <a:ext cx="5181600" cy="3612402"/>
          </a:xfrm>
          <a:prstGeom prst="rect">
            <a:avLst/>
          </a:prstGeom>
        </p:spPr>
      </p:pic>
      <p:pic>
        <p:nvPicPr>
          <p:cNvPr id="6" name="Picture 5">
            <a:extLst>
              <a:ext uri="{FF2B5EF4-FFF2-40B4-BE49-F238E27FC236}">
                <a16:creationId xmlns:a16="http://schemas.microsoft.com/office/drawing/2014/main" id="{470B6FEA-1A85-FDD1-63E0-AC14F242A08E}"/>
              </a:ext>
            </a:extLst>
          </p:cNvPr>
          <p:cNvPicPr>
            <a:picLocks noChangeAspect="1"/>
          </p:cNvPicPr>
          <p:nvPr/>
        </p:nvPicPr>
        <p:blipFill>
          <a:blip r:embed="rId3" cstate="print">
            <a:clrChange>
              <a:clrFrom>
                <a:srgbClr val="FFFFFD"/>
              </a:clrFrom>
              <a:clrTo>
                <a:srgbClr val="FFFFFD">
                  <a:alpha val="0"/>
                </a:srgbClr>
              </a:clrTo>
            </a:clrChange>
            <a:extLst>
              <a:ext uri="{28A0092B-C50C-407E-A947-70E740481C1C}">
                <a14:useLocalDpi xmlns:a14="http://schemas.microsoft.com/office/drawing/2010/main" val="0"/>
              </a:ext>
            </a:extLst>
          </a:blip>
          <a:stretch>
            <a:fillRect/>
          </a:stretch>
        </p:blipFill>
        <p:spPr>
          <a:xfrm>
            <a:off x="11353800" y="6440548"/>
            <a:ext cx="838200" cy="417451"/>
          </a:xfrm>
          <a:prstGeom prst="rect">
            <a:avLst/>
          </a:prstGeom>
          <a:effectLst>
            <a:reflection endPos="0" dist="50800" dir="5400000" sy="-100000" algn="bl" rotWithShape="0"/>
          </a:effectLst>
        </p:spPr>
      </p:pic>
    </p:spTree>
    <p:extLst>
      <p:ext uri="{BB962C8B-B14F-4D97-AF65-F5344CB8AC3E}">
        <p14:creationId xmlns:p14="http://schemas.microsoft.com/office/powerpoint/2010/main" val="1462796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A7030-A3D1-69C3-B4D7-9424B6C7D69D}"/>
              </a:ext>
            </a:extLst>
          </p:cNvPr>
          <p:cNvSpPr>
            <a:spLocks noGrp="1"/>
          </p:cNvSpPr>
          <p:nvPr>
            <p:ph type="title"/>
          </p:nvPr>
        </p:nvSpPr>
        <p:spPr/>
        <p:txBody>
          <a:bodyPr/>
          <a:lstStyle/>
          <a:p>
            <a:r>
              <a:rPr lang="en-IN" dirty="0"/>
              <a:t>Hardware Design</a:t>
            </a:r>
          </a:p>
        </p:txBody>
      </p:sp>
      <p:sp>
        <p:nvSpPr>
          <p:cNvPr id="3" name="Content Placeholder 2">
            <a:extLst>
              <a:ext uri="{FF2B5EF4-FFF2-40B4-BE49-F238E27FC236}">
                <a16:creationId xmlns:a16="http://schemas.microsoft.com/office/drawing/2014/main" id="{8C13D5AC-A195-61F6-7737-510C219CAD7F}"/>
              </a:ext>
            </a:extLst>
          </p:cNvPr>
          <p:cNvSpPr>
            <a:spLocks noGrp="1"/>
          </p:cNvSpPr>
          <p:nvPr>
            <p:ph sz="half" idx="1"/>
          </p:nvPr>
        </p:nvSpPr>
        <p:spPr/>
        <p:txBody>
          <a:bodyPr>
            <a:normAutofit fontScale="92500" lnSpcReduction="20000"/>
          </a:bodyPr>
          <a:lstStyle/>
          <a:p>
            <a:pPr algn="just"/>
            <a:r>
              <a:rPr lang="en-US" dirty="0"/>
              <a:t>All the sensors will be kept in a box properly and will be mounted at the top of the solar panel in order to collect most accurate real time data. </a:t>
            </a:r>
          </a:p>
          <a:p>
            <a:pPr marL="0" indent="0" algn="just">
              <a:buNone/>
            </a:pPr>
            <a:endParaRPr lang="en-US" dirty="0"/>
          </a:p>
          <a:p>
            <a:pPr algn="just"/>
            <a:r>
              <a:rPr lang="en-US" dirty="0"/>
              <a:t>Water jets and air blower will be mounted at upper corners of the solar panel so that it can reach every corner of solar panel for cleaning.</a:t>
            </a:r>
            <a:endParaRPr lang="ru-RU" dirty="0"/>
          </a:p>
          <a:p>
            <a:endParaRPr lang="en-IN" dirty="0"/>
          </a:p>
        </p:txBody>
      </p:sp>
      <p:pic>
        <p:nvPicPr>
          <p:cNvPr id="6" name="Content Placeholder 5">
            <a:extLst>
              <a:ext uri="{FF2B5EF4-FFF2-40B4-BE49-F238E27FC236}">
                <a16:creationId xmlns:a16="http://schemas.microsoft.com/office/drawing/2014/main" id="{5C146AAF-62D0-3705-C2A4-FE5FAA1A1158}"/>
              </a:ext>
            </a:extLst>
          </p:cNvPr>
          <p:cNvPicPr>
            <a:picLocks noGrp="1" noChangeAspect="1"/>
          </p:cNvPicPr>
          <p:nvPr>
            <p:ph sz="half" idx="2"/>
          </p:nvPr>
        </p:nvPicPr>
        <p:blipFill>
          <a:blip r:embed="rId2"/>
          <a:stretch>
            <a:fillRect/>
          </a:stretch>
        </p:blipFill>
        <p:spPr>
          <a:xfrm>
            <a:off x="6625801" y="1825625"/>
            <a:ext cx="4274398" cy="4351338"/>
          </a:xfrm>
        </p:spPr>
      </p:pic>
      <p:pic>
        <p:nvPicPr>
          <p:cNvPr id="7" name="Picture 6">
            <a:extLst>
              <a:ext uri="{FF2B5EF4-FFF2-40B4-BE49-F238E27FC236}">
                <a16:creationId xmlns:a16="http://schemas.microsoft.com/office/drawing/2014/main" id="{D5E47F51-4671-C6BE-E8EF-889C4BC9B8C9}"/>
              </a:ext>
            </a:extLst>
          </p:cNvPr>
          <p:cNvPicPr>
            <a:picLocks noChangeAspect="1"/>
          </p:cNvPicPr>
          <p:nvPr/>
        </p:nvPicPr>
        <p:blipFill>
          <a:blip r:embed="rId3" cstate="print">
            <a:clrChange>
              <a:clrFrom>
                <a:srgbClr val="FFFFFD"/>
              </a:clrFrom>
              <a:clrTo>
                <a:srgbClr val="FFFFFD">
                  <a:alpha val="0"/>
                </a:srgbClr>
              </a:clrTo>
            </a:clrChange>
            <a:extLst>
              <a:ext uri="{28A0092B-C50C-407E-A947-70E740481C1C}">
                <a14:useLocalDpi xmlns:a14="http://schemas.microsoft.com/office/drawing/2010/main" val="0"/>
              </a:ext>
            </a:extLst>
          </a:blip>
          <a:stretch>
            <a:fillRect/>
          </a:stretch>
        </p:blipFill>
        <p:spPr>
          <a:xfrm>
            <a:off x="11353800" y="6440548"/>
            <a:ext cx="838200" cy="417451"/>
          </a:xfrm>
          <a:prstGeom prst="rect">
            <a:avLst/>
          </a:prstGeom>
          <a:effectLst>
            <a:reflection endPos="0" dist="50800" dir="5400000" sy="-100000" algn="bl" rotWithShape="0"/>
          </a:effectLst>
        </p:spPr>
      </p:pic>
    </p:spTree>
    <p:extLst>
      <p:ext uri="{BB962C8B-B14F-4D97-AF65-F5344CB8AC3E}">
        <p14:creationId xmlns:p14="http://schemas.microsoft.com/office/powerpoint/2010/main" val="332332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FA8A430-5C59-A372-CC9E-484335D51933}"/>
              </a:ext>
            </a:extLst>
          </p:cNvPr>
          <p:cNvPicPr>
            <a:picLocks noGrp="1" noChangeAspect="1"/>
          </p:cNvPicPr>
          <p:nvPr>
            <p:ph sz="half" idx="1"/>
          </p:nvPr>
        </p:nvPicPr>
        <p:blipFill>
          <a:blip r:embed="rId2"/>
          <a:stretch>
            <a:fillRect/>
          </a:stretch>
        </p:blipFill>
        <p:spPr>
          <a:xfrm>
            <a:off x="740471" y="592422"/>
            <a:ext cx="10711058" cy="567315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a:extLst>
              <a:ext uri="{FF2B5EF4-FFF2-40B4-BE49-F238E27FC236}">
                <a16:creationId xmlns:a16="http://schemas.microsoft.com/office/drawing/2014/main" id="{6881C5A8-9C79-C660-EBA4-42A1575AD8A6}"/>
              </a:ext>
            </a:extLst>
          </p:cNvPr>
          <p:cNvPicPr>
            <a:picLocks noChangeAspect="1"/>
          </p:cNvPicPr>
          <p:nvPr/>
        </p:nvPicPr>
        <p:blipFill>
          <a:blip r:embed="rId3" cstate="print">
            <a:clrChange>
              <a:clrFrom>
                <a:srgbClr val="FFFFFD"/>
              </a:clrFrom>
              <a:clrTo>
                <a:srgbClr val="FFFFFD">
                  <a:alpha val="0"/>
                </a:srgbClr>
              </a:clrTo>
            </a:clrChange>
            <a:extLst>
              <a:ext uri="{28A0092B-C50C-407E-A947-70E740481C1C}">
                <a14:useLocalDpi xmlns:a14="http://schemas.microsoft.com/office/drawing/2010/main" val="0"/>
              </a:ext>
            </a:extLst>
          </a:blip>
          <a:stretch>
            <a:fillRect/>
          </a:stretch>
        </p:blipFill>
        <p:spPr>
          <a:xfrm>
            <a:off x="11353800" y="6440548"/>
            <a:ext cx="838200" cy="417451"/>
          </a:xfrm>
          <a:prstGeom prst="rect">
            <a:avLst/>
          </a:prstGeom>
          <a:effectLst>
            <a:reflection endPos="0" dist="50800" dir="5400000" sy="-100000" algn="bl" rotWithShape="0"/>
          </a:effectLst>
        </p:spPr>
      </p:pic>
    </p:spTree>
    <p:extLst>
      <p:ext uri="{BB962C8B-B14F-4D97-AF65-F5344CB8AC3E}">
        <p14:creationId xmlns:p14="http://schemas.microsoft.com/office/powerpoint/2010/main" val="193897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7" name="Content Placeholder 6">
            <a:extLst>
              <a:ext uri="{FF2B5EF4-FFF2-40B4-BE49-F238E27FC236}">
                <a16:creationId xmlns:a16="http://schemas.microsoft.com/office/drawing/2014/main" id="{2C06903B-D9C2-819F-9135-CC7FE203517B}"/>
              </a:ext>
            </a:extLst>
          </p:cNvPr>
          <p:cNvSpPr>
            <a:spLocks noGrp="1"/>
          </p:cNvSpPr>
          <p:nvPr>
            <p:ph sz="half" idx="1"/>
          </p:nvPr>
        </p:nvSpPr>
        <p:spPr>
          <a:xfrm>
            <a:off x="838200" y="1825625"/>
            <a:ext cx="10515600" cy="4351338"/>
          </a:xfrm>
        </p:spPr>
        <p:txBody>
          <a:bodyPr/>
          <a:lstStyle/>
          <a:p>
            <a:pPr>
              <a:lnSpc>
                <a:spcPct val="107000"/>
              </a:lnSpc>
              <a:spcAft>
                <a:spcPts val="800"/>
              </a:spcAft>
            </a:pPr>
            <a:r>
              <a:rPr lang="en-IN" sz="1800" dirty="0">
                <a:solidFill>
                  <a:srgbClr val="333333"/>
                </a:solidFill>
                <a:effectLst/>
                <a:ea typeface="Calibri" panose="020F0502020204030204" pitchFamily="34" charset="0"/>
                <a:cs typeface="Mangal" panose="02040503050203030202" pitchFamily="18" charset="0"/>
              </a:rPr>
              <a:t>[1] </a:t>
            </a:r>
            <a:r>
              <a:rPr lang="en-IN" sz="1800" u="sng" dirty="0">
                <a:solidFill>
                  <a:srgbClr val="0563C1"/>
                </a:solidFill>
                <a:effectLst/>
                <a:ea typeface="Calibri" panose="020F0502020204030204" pitchFamily="34" charset="0"/>
                <a:cs typeface="Mangal" panose="02040503050203030202" pitchFamily="18" charset="0"/>
                <a:hlinkClick r:id="rId2"/>
              </a:rPr>
              <a:t>Nasib Khadka et al 2019 IOP Conf. Ser.: Earth Environ. Sci. </a:t>
            </a:r>
            <a:r>
              <a:rPr lang="en-IN" sz="1800" b="1" u="sng" dirty="0">
                <a:solidFill>
                  <a:srgbClr val="0563C1"/>
                </a:solidFill>
                <a:effectLst/>
                <a:ea typeface="Calibri" panose="020F0502020204030204" pitchFamily="34" charset="0"/>
                <a:cs typeface="Mangal" panose="02040503050203030202" pitchFamily="18" charset="0"/>
                <a:hlinkClick r:id="rId2"/>
              </a:rPr>
              <a:t>463</a:t>
            </a:r>
            <a:r>
              <a:rPr lang="en-IN" sz="1800" u="sng" dirty="0">
                <a:solidFill>
                  <a:srgbClr val="0563C1"/>
                </a:solidFill>
                <a:effectLst/>
                <a:ea typeface="Calibri" panose="020F0502020204030204" pitchFamily="34" charset="0"/>
                <a:cs typeface="Mangal" panose="02040503050203030202" pitchFamily="18" charset="0"/>
                <a:hlinkClick r:id="rId2"/>
              </a:rPr>
              <a:t> 012121</a:t>
            </a:r>
            <a:endParaRPr lang="en-IN" sz="1800" dirty="0">
              <a:effectLst/>
              <a:ea typeface="Calibri" panose="020F0502020204030204" pitchFamily="34" charset="0"/>
              <a:cs typeface="Mangal" panose="02040503050203030202" pitchFamily="18" charset="0"/>
            </a:endParaRPr>
          </a:p>
          <a:p>
            <a:pPr>
              <a:lnSpc>
                <a:spcPct val="107000"/>
              </a:lnSpc>
              <a:spcAft>
                <a:spcPts val="800"/>
              </a:spcAft>
            </a:pPr>
            <a:r>
              <a:rPr lang="en-IN" sz="1800" kern="1800" dirty="0">
                <a:solidFill>
                  <a:srgbClr val="000000"/>
                </a:solidFill>
                <a:effectLst/>
                <a:ea typeface="Times New Roman" panose="02020603050405020304" pitchFamily="18" charset="0"/>
                <a:cs typeface="Mangal" panose="02040503050203030202" pitchFamily="18" charset="0"/>
              </a:rPr>
              <a:t>[2] </a:t>
            </a:r>
            <a:r>
              <a:rPr lang="en-IN" sz="1800" u="sng" kern="1800" dirty="0">
                <a:solidFill>
                  <a:srgbClr val="0563C1"/>
                </a:solidFill>
                <a:effectLst/>
                <a:ea typeface="Times New Roman" panose="02020603050405020304" pitchFamily="18" charset="0"/>
                <a:cs typeface="Mangal" panose="02040503050203030202" pitchFamily="18" charset="0"/>
                <a:hlinkClick r:id="rId3"/>
              </a:rPr>
              <a:t>Milan </a:t>
            </a:r>
            <a:r>
              <a:rPr lang="en-IN" sz="1800" u="sng" kern="1800" dirty="0" err="1">
                <a:solidFill>
                  <a:srgbClr val="0563C1"/>
                </a:solidFill>
                <a:effectLst/>
                <a:ea typeface="Times New Roman" panose="02020603050405020304" pitchFamily="18" charset="0"/>
                <a:cs typeface="Mangal" panose="02040503050203030202" pitchFamily="18" charset="0"/>
                <a:hlinkClick r:id="rId3"/>
              </a:rPr>
              <a:t>Vaghani</a:t>
            </a:r>
            <a:r>
              <a:rPr lang="en-IN" sz="1800" u="sng" kern="1800" dirty="0">
                <a:solidFill>
                  <a:srgbClr val="0563C1"/>
                </a:solidFill>
                <a:effectLst/>
                <a:ea typeface="Times New Roman" panose="02020603050405020304" pitchFamily="18" charset="0"/>
                <a:cs typeface="Mangal" panose="02040503050203030202" pitchFamily="18" charset="0"/>
                <a:hlinkClick r:id="rId3"/>
              </a:rPr>
              <a:t> et al 2019 IRJET 2395-0056</a:t>
            </a:r>
            <a:endParaRPr lang="en-IN" sz="1800" dirty="0">
              <a:effectLst/>
              <a:ea typeface="Calibri" panose="020F0502020204030204" pitchFamily="34" charset="0"/>
              <a:cs typeface="Mangal" panose="02040503050203030202" pitchFamily="18" charset="0"/>
            </a:endParaRPr>
          </a:p>
          <a:p>
            <a:pPr>
              <a:lnSpc>
                <a:spcPct val="107000"/>
              </a:lnSpc>
              <a:spcAft>
                <a:spcPts val="800"/>
              </a:spcAft>
            </a:pPr>
            <a:r>
              <a:rPr lang="en-IN" sz="1800" kern="1800" dirty="0">
                <a:solidFill>
                  <a:srgbClr val="000000"/>
                </a:solidFill>
                <a:effectLst/>
                <a:ea typeface="Times New Roman" panose="02020603050405020304" pitchFamily="18" charset="0"/>
                <a:cs typeface="Mangal" panose="02040503050203030202" pitchFamily="18" charset="0"/>
              </a:rPr>
              <a:t>[3] </a:t>
            </a:r>
            <a:r>
              <a:rPr lang="en-IN" sz="1800" u="sng" dirty="0">
                <a:solidFill>
                  <a:srgbClr val="0563C1"/>
                </a:solidFill>
                <a:effectLst/>
                <a:ea typeface="Calibri" panose="020F0502020204030204" pitchFamily="34" charset="0"/>
                <a:cs typeface="Mangal" panose="02040503050203030202" pitchFamily="18" charset="0"/>
                <a:hlinkClick r:id="rId4"/>
              </a:rPr>
              <a:t>Manju B, Abdul Bari, &amp; Pavan C M. (2018). Automatic Solar Panel Cleaning System. International Journal of Advances in Scientific Research and Engineering (IJASRE), ISSN:2454-8006, DOI: 10.31695/IJASRE, 4(7), 26–31</a:t>
            </a:r>
            <a:endParaRPr lang="en-IN" sz="1800" dirty="0">
              <a:effectLst/>
              <a:ea typeface="Calibri" panose="020F0502020204030204" pitchFamily="34" charset="0"/>
              <a:cs typeface="Mangal" panose="02040503050203030202" pitchFamily="18" charset="0"/>
            </a:endParaRPr>
          </a:p>
          <a:p>
            <a:pPr>
              <a:lnSpc>
                <a:spcPct val="107000"/>
              </a:lnSpc>
              <a:spcAft>
                <a:spcPts val="800"/>
              </a:spcAft>
            </a:pPr>
            <a:r>
              <a:rPr lang="en-IN" sz="1800" dirty="0">
                <a:solidFill>
                  <a:srgbClr val="000000"/>
                </a:solidFill>
                <a:effectLst/>
                <a:ea typeface="Calibri" panose="020F0502020204030204" pitchFamily="34" charset="0"/>
                <a:cs typeface="Mangal" panose="02040503050203030202" pitchFamily="18" charset="0"/>
              </a:rPr>
              <a:t>[4] </a:t>
            </a:r>
            <a:r>
              <a:rPr lang="en-IN" sz="1800" u="sng" dirty="0">
                <a:solidFill>
                  <a:srgbClr val="0563C1"/>
                </a:solidFill>
                <a:effectLst/>
                <a:ea typeface="Calibri" panose="020F0502020204030204" pitchFamily="34" charset="0"/>
                <a:cs typeface="Mangal" panose="02040503050203030202" pitchFamily="18" charset="0"/>
                <a:hlinkClick r:id="rId5"/>
              </a:rPr>
              <a:t>Piotr </a:t>
            </a:r>
            <a:r>
              <a:rPr lang="en-IN" sz="1800" u="sng" dirty="0" err="1">
                <a:solidFill>
                  <a:srgbClr val="0563C1"/>
                </a:solidFill>
                <a:effectLst/>
                <a:ea typeface="Calibri" panose="020F0502020204030204" pitchFamily="34" charset="0"/>
                <a:cs typeface="Mangal" panose="02040503050203030202" pitchFamily="18" charset="0"/>
                <a:hlinkClick r:id="rId5"/>
              </a:rPr>
              <a:t>Vasiljev</a:t>
            </a:r>
            <a:r>
              <a:rPr lang="en-IN" sz="1800" u="sng" dirty="0">
                <a:solidFill>
                  <a:srgbClr val="0563C1"/>
                </a:solidFill>
                <a:effectLst/>
                <a:ea typeface="Calibri" panose="020F0502020204030204" pitchFamily="34" charset="0"/>
                <a:cs typeface="Mangal" panose="02040503050203030202" pitchFamily="18" charset="0"/>
                <a:hlinkClick r:id="rId5"/>
              </a:rPr>
              <a:t>, </a:t>
            </a:r>
            <a:r>
              <a:rPr lang="en-IN" sz="1800" u="sng" dirty="0" err="1">
                <a:solidFill>
                  <a:srgbClr val="0563C1"/>
                </a:solidFill>
                <a:effectLst/>
                <a:ea typeface="Calibri" panose="020F0502020204030204" pitchFamily="34" charset="0"/>
                <a:cs typeface="Mangal" panose="02040503050203030202" pitchFamily="18" charset="0"/>
                <a:hlinkClick r:id="rId5"/>
              </a:rPr>
              <a:t>Sergejus</a:t>
            </a:r>
            <a:r>
              <a:rPr lang="en-IN" sz="1800" u="sng" dirty="0">
                <a:solidFill>
                  <a:srgbClr val="0563C1"/>
                </a:solidFill>
                <a:effectLst/>
                <a:ea typeface="Calibri" panose="020F0502020204030204" pitchFamily="34" charset="0"/>
                <a:cs typeface="Mangal" panose="02040503050203030202" pitchFamily="18" charset="0"/>
                <a:hlinkClick r:id="rId5"/>
              </a:rPr>
              <a:t> </a:t>
            </a:r>
            <a:r>
              <a:rPr lang="en-IN" sz="1800" u="sng" dirty="0" err="1">
                <a:solidFill>
                  <a:srgbClr val="0563C1"/>
                </a:solidFill>
                <a:effectLst/>
                <a:ea typeface="Calibri" panose="020F0502020204030204" pitchFamily="34" charset="0"/>
                <a:cs typeface="Mangal" panose="02040503050203030202" pitchFamily="18" charset="0"/>
                <a:hlinkClick r:id="rId5"/>
              </a:rPr>
              <a:t>Borodinas</a:t>
            </a:r>
            <a:r>
              <a:rPr lang="en-IN" sz="1800" u="sng" dirty="0">
                <a:solidFill>
                  <a:srgbClr val="0563C1"/>
                </a:solidFill>
                <a:effectLst/>
                <a:ea typeface="Calibri" panose="020F0502020204030204" pitchFamily="34" charset="0"/>
                <a:cs typeface="Mangal" panose="02040503050203030202" pitchFamily="18" charset="0"/>
                <a:hlinkClick r:id="rId5"/>
              </a:rPr>
              <a:t>, </a:t>
            </a:r>
            <a:r>
              <a:rPr lang="en-IN" sz="1800" u="sng" dirty="0" err="1">
                <a:solidFill>
                  <a:srgbClr val="0563C1"/>
                </a:solidFill>
                <a:effectLst/>
                <a:ea typeface="Calibri" panose="020F0502020204030204" pitchFamily="34" charset="0"/>
                <a:cs typeface="Mangal" panose="02040503050203030202" pitchFamily="18" charset="0"/>
                <a:hlinkClick r:id="rId5"/>
              </a:rPr>
              <a:t>Regimantas</a:t>
            </a:r>
            <a:r>
              <a:rPr lang="en-IN" sz="1800" u="sng" dirty="0">
                <a:solidFill>
                  <a:srgbClr val="0563C1"/>
                </a:solidFill>
                <a:effectLst/>
                <a:ea typeface="Calibri" panose="020F0502020204030204" pitchFamily="34" charset="0"/>
                <a:cs typeface="Mangal" panose="02040503050203030202" pitchFamily="18" charset="0"/>
                <a:hlinkClick r:id="rId5"/>
              </a:rPr>
              <a:t> </a:t>
            </a:r>
            <a:r>
              <a:rPr lang="en-IN" sz="1800" u="sng" dirty="0" err="1">
                <a:solidFill>
                  <a:srgbClr val="0563C1"/>
                </a:solidFill>
                <a:effectLst/>
                <a:ea typeface="Calibri" panose="020F0502020204030204" pitchFamily="34" charset="0"/>
                <a:cs typeface="Mangal" panose="02040503050203030202" pitchFamily="18" charset="0"/>
                <a:hlinkClick r:id="rId5"/>
              </a:rPr>
              <a:t>Bareikis</a:t>
            </a:r>
            <a:r>
              <a:rPr lang="en-IN" sz="1800" u="sng" dirty="0">
                <a:solidFill>
                  <a:srgbClr val="0563C1"/>
                </a:solidFill>
                <a:effectLst/>
                <a:ea typeface="Calibri" panose="020F0502020204030204" pitchFamily="34" charset="0"/>
                <a:cs typeface="Mangal" panose="02040503050203030202" pitchFamily="18" charset="0"/>
                <a:hlinkClick r:id="rId5"/>
              </a:rPr>
              <a:t>, </a:t>
            </a:r>
            <a:r>
              <a:rPr lang="en-IN" sz="1800" u="sng" dirty="0" err="1">
                <a:solidFill>
                  <a:srgbClr val="0563C1"/>
                </a:solidFill>
                <a:effectLst/>
                <a:ea typeface="Calibri" panose="020F0502020204030204" pitchFamily="34" charset="0"/>
                <a:cs typeface="Mangal" panose="02040503050203030202" pitchFamily="18" charset="0"/>
                <a:hlinkClick r:id="rId5"/>
              </a:rPr>
              <a:t>Arunas</a:t>
            </a:r>
            <a:r>
              <a:rPr lang="en-IN" sz="1800" u="sng" dirty="0">
                <a:solidFill>
                  <a:srgbClr val="0563C1"/>
                </a:solidFill>
                <a:effectLst/>
                <a:ea typeface="Calibri" panose="020F0502020204030204" pitchFamily="34" charset="0"/>
                <a:cs typeface="Mangal" panose="02040503050203030202" pitchFamily="18" charset="0"/>
                <a:hlinkClick r:id="rId5"/>
              </a:rPr>
              <a:t> </a:t>
            </a:r>
            <a:r>
              <a:rPr lang="en-IN" sz="1800" u="sng" dirty="0" err="1">
                <a:solidFill>
                  <a:srgbClr val="0563C1"/>
                </a:solidFill>
                <a:effectLst/>
                <a:ea typeface="Calibri" panose="020F0502020204030204" pitchFamily="34" charset="0"/>
                <a:cs typeface="Mangal" panose="02040503050203030202" pitchFamily="18" charset="0"/>
                <a:hlinkClick r:id="rId5"/>
              </a:rPr>
              <a:t>Struckas</a:t>
            </a:r>
            <a:r>
              <a:rPr lang="en-IN" sz="1800" u="sng" dirty="0">
                <a:solidFill>
                  <a:srgbClr val="0563C1"/>
                </a:solidFill>
                <a:effectLst/>
                <a:ea typeface="Calibri" panose="020F0502020204030204" pitchFamily="34" charset="0"/>
                <a:cs typeface="Mangal" panose="02040503050203030202" pitchFamily="18" charset="0"/>
                <a:hlinkClick r:id="rId5"/>
              </a:rPr>
              <a:t>, Ultrasonic system for solar panel cleaning, Sensors and Actuators A: Physical, Volume 200, 2013, Pages 74-78, ISSN 0924-4247</a:t>
            </a:r>
            <a:endParaRPr lang="en-IN" sz="1800" dirty="0">
              <a:effectLst/>
              <a:ea typeface="Calibri" panose="020F0502020204030204" pitchFamily="34" charset="0"/>
              <a:cs typeface="Mangal" panose="02040503050203030202" pitchFamily="18" charset="0"/>
            </a:endParaRPr>
          </a:p>
          <a:p>
            <a:pPr>
              <a:lnSpc>
                <a:spcPct val="107000"/>
              </a:lnSpc>
              <a:spcAft>
                <a:spcPts val="800"/>
              </a:spcAft>
            </a:pPr>
            <a:r>
              <a:rPr lang="en-IN" sz="1800" dirty="0">
                <a:solidFill>
                  <a:srgbClr val="000000"/>
                </a:solidFill>
                <a:effectLst/>
                <a:ea typeface="Calibri" panose="020F0502020204030204" pitchFamily="34" charset="0"/>
                <a:cs typeface="Mangal" panose="02040503050203030202" pitchFamily="18" charset="0"/>
              </a:rPr>
              <a:t>[5] </a:t>
            </a:r>
            <a:r>
              <a:rPr lang="en-IN" sz="1800" u="sng" dirty="0" err="1">
                <a:solidFill>
                  <a:srgbClr val="0563C1"/>
                </a:solidFill>
                <a:effectLst/>
                <a:ea typeface="Calibri" panose="020F0502020204030204" pitchFamily="34" charset="0"/>
                <a:cs typeface="Mangal" panose="02040503050203030202" pitchFamily="18" charset="0"/>
                <a:hlinkClick r:id="rId6"/>
              </a:rPr>
              <a:t>Xiaolong</a:t>
            </a:r>
            <a:r>
              <a:rPr lang="en-IN" sz="1800" u="sng" dirty="0">
                <a:solidFill>
                  <a:srgbClr val="0563C1"/>
                </a:solidFill>
                <a:effectLst/>
                <a:ea typeface="Calibri" panose="020F0502020204030204" pitchFamily="34" charset="0"/>
                <a:cs typeface="Mangal" panose="02040503050203030202" pitchFamily="18" charset="0"/>
                <a:hlinkClick r:id="rId6"/>
              </a:rPr>
              <a:t> Lu, Qi Zhang, </a:t>
            </a:r>
            <a:r>
              <a:rPr lang="en-IN" sz="1800" u="sng" dirty="0" err="1">
                <a:solidFill>
                  <a:srgbClr val="0563C1"/>
                </a:solidFill>
                <a:effectLst/>
                <a:ea typeface="Calibri" panose="020F0502020204030204" pitchFamily="34" charset="0"/>
                <a:cs typeface="Mangal" panose="02040503050203030202" pitchFamily="18" charset="0"/>
                <a:hlinkClick r:id="rId6"/>
              </a:rPr>
              <a:t>Junhui</a:t>
            </a:r>
            <a:r>
              <a:rPr lang="en-IN" sz="1800" u="sng" dirty="0">
                <a:solidFill>
                  <a:srgbClr val="0563C1"/>
                </a:solidFill>
                <a:effectLst/>
                <a:ea typeface="Calibri" panose="020F0502020204030204" pitchFamily="34" charset="0"/>
                <a:cs typeface="Mangal" panose="02040503050203030202" pitchFamily="18" charset="0"/>
                <a:hlinkClick r:id="rId6"/>
              </a:rPr>
              <a:t> Hu, A linear piezoelectric actuator based solar panel cleaning system, Energy, Volume 60, 2013, Pages 401-406, ISSN 0360-5442</a:t>
            </a:r>
            <a:endParaRPr lang="en-IN" sz="1800" dirty="0">
              <a:effectLst/>
              <a:ea typeface="Calibri" panose="020F0502020204030204" pitchFamily="34" charset="0"/>
              <a:cs typeface="Mangal" panose="02040503050203030202" pitchFamily="18" charset="0"/>
            </a:endParaRPr>
          </a:p>
        </p:txBody>
      </p:sp>
      <p:pic>
        <p:nvPicPr>
          <p:cNvPr id="8" name="Picture 7">
            <a:extLst>
              <a:ext uri="{FF2B5EF4-FFF2-40B4-BE49-F238E27FC236}">
                <a16:creationId xmlns:a16="http://schemas.microsoft.com/office/drawing/2014/main" id="{4F9C1A09-96D9-2F57-DF1E-49F274F9FC83}"/>
              </a:ext>
            </a:extLst>
          </p:cNvPr>
          <p:cNvPicPr>
            <a:picLocks noChangeAspect="1"/>
          </p:cNvPicPr>
          <p:nvPr/>
        </p:nvPicPr>
        <p:blipFill>
          <a:blip r:embed="rId7" cstate="print">
            <a:clrChange>
              <a:clrFrom>
                <a:srgbClr val="FFFFFD"/>
              </a:clrFrom>
              <a:clrTo>
                <a:srgbClr val="FFFFFD">
                  <a:alpha val="0"/>
                </a:srgbClr>
              </a:clrTo>
            </a:clrChange>
            <a:extLst>
              <a:ext uri="{28A0092B-C50C-407E-A947-70E740481C1C}">
                <a14:useLocalDpi xmlns:a14="http://schemas.microsoft.com/office/drawing/2010/main" val="0"/>
              </a:ext>
            </a:extLst>
          </a:blip>
          <a:stretch>
            <a:fillRect/>
          </a:stretch>
        </p:blipFill>
        <p:spPr>
          <a:xfrm>
            <a:off x="11353800" y="6440548"/>
            <a:ext cx="838200" cy="417451"/>
          </a:xfrm>
          <a:prstGeom prst="rect">
            <a:avLst/>
          </a:prstGeom>
          <a:effectLst>
            <a:reflection endPos="0" dist="50800" dir="5400000" sy="-100000" algn="bl" rotWithShape="0"/>
          </a:effectLst>
        </p:spPr>
      </p:pic>
    </p:spTree>
    <p:extLst>
      <p:ext uri="{BB962C8B-B14F-4D97-AF65-F5344CB8AC3E}">
        <p14:creationId xmlns:p14="http://schemas.microsoft.com/office/powerpoint/2010/main" val="7218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atermark Design Templat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1">
          <a:schemeClr val="accent1"/>
        </a:lnRef>
        <a:fillRef idx="2">
          <a:schemeClr val="accent1"/>
        </a:fillRef>
        <a:effectRef idx="1">
          <a:schemeClr val="accent1"/>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none" rtlCol="0">
        <a:spAutoFit/>
      </a:bodyPr>
      <a:lstStyle>
        <a:defPPr>
          <a:defRPr dirty="0" err="1" smtClean="0"/>
        </a:defPPr>
      </a:lstStyle>
    </a:txDef>
  </a:objectDefaults>
  <a:extraClrSchemeLst/>
  <a:extLst>
    <a:ext uri="{05A4C25C-085E-4340-85A3-A5531E510DB2}">
      <thm15:themeFamily xmlns:thm15="http://schemas.microsoft.com/office/thememl/2012/main" name="Watermark design slides.potx" id="{155DE50B-7050-4C94-A1E2-D1CB6BE7200C}" vid="{CB226315-F714-4862-AA2D-99A0B670FE32}"/>
    </a:ext>
  </a:extLst>
</a:theme>
</file>

<file path=ppt/theme/theme2.xml><?xml version="1.0" encoding="utf-8"?>
<a:theme xmlns:a="http://schemas.openxmlformats.org/drawingml/2006/main" name="Office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Watermark design slides</Template>
  <TotalTime>26</TotalTime>
  <Words>694</Words>
  <Application>Microsoft Office PowerPoint</Application>
  <PresentationFormat>Widescreen</PresentationFormat>
  <Paragraphs>51</Paragraphs>
  <Slides>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Century Gothic</vt:lpstr>
      <vt:lpstr>Times New Roman</vt:lpstr>
      <vt:lpstr>Wingdings</vt:lpstr>
      <vt:lpstr>Watermark Design Template</vt:lpstr>
      <vt:lpstr>Solar Panel Maintenance System</vt:lpstr>
      <vt:lpstr>Introduction</vt:lpstr>
      <vt:lpstr>Literature Review</vt:lpstr>
      <vt:lpstr>Problem</vt:lpstr>
      <vt:lpstr>Objectives</vt:lpstr>
      <vt:lpstr>Circuit Diagram</vt:lpstr>
      <vt:lpstr>Hardware Design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Panel Maintenance System</dc:title>
  <dc:creator>Utkarsh Gupta</dc:creator>
  <cp:lastModifiedBy>Utkarsh Gupta</cp:lastModifiedBy>
  <cp:revision>2</cp:revision>
  <dcterms:created xsi:type="dcterms:W3CDTF">2023-03-26T12:20:14Z</dcterms:created>
  <dcterms:modified xsi:type="dcterms:W3CDTF">2023-03-26T12:47:05Z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74068000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